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3" r:id="rId2"/>
    <p:sldId id="27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  <a:srgbClr val="FFCC66"/>
    <a:srgbClr val="FF9933"/>
    <a:srgbClr val="00CC00"/>
    <a:srgbClr val="3366FF"/>
    <a:srgbClr val="FF0000"/>
    <a:srgbClr val="0066CC"/>
    <a:srgbClr val="4472C4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飛んでいる雲型の図形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DE07CFD6-53B2-4F83-BF51-F8AA86D60D9E}"/>
              </a:ext>
            </a:extLst>
          </p:cNvPr>
          <p:cNvSpPr/>
          <p:nvPr/>
        </p:nvSpPr>
        <p:spPr bwMode="auto">
          <a:xfrm>
            <a:off x="6770786" y="4425093"/>
            <a:ext cx="2248214" cy="1175344"/>
          </a:xfrm>
          <a:custGeom>
            <a:avLst/>
            <a:gdLst>
              <a:gd name="connsiteX0" fmla="*/ 1210679 w 4048329"/>
              <a:gd name="connsiteY0" fmla="*/ 0 h 1895146"/>
              <a:gd name="connsiteX1" fmla="*/ 1563160 w 4048329"/>
              <a:gd name="connsiteY1" fmla="*/ 233640 h 1895146"/>
              <a:gd name="connsiteX2" fmla="*/ 1574589 w 4048329"/>
              <a:gd name="connsiteY2" fmla="*/ 270459 h 1895146"/>
              <a:gd name="connsiteX3" fmla="*/ 1665051 w 4048329"/>
              <a:gd name="connsiteY3" fmla="*/ 249312 h 1895146"/>
              <a:gd name="connsiteX4" fmla="*/ 1767424 w 4048329"/>
              <a:gd name="connsiteY4" fmla="*/ 241540 h 1895146"/>
              <a:gd name="connsiteX5" fmla="*/ 2275391 w 4048329"/>
              <a:gd name="connsiteY5" fmla="*/ 624083 h 1895146"/>
              <a:gd name="connsiteX6" fmla="*/ 2271467 w 4048329"/>
              <a:gd name="connsiteY6" fmla="*/ 653397 h 1895146"/>
              <a:gd name="connsiteX7" fmla="*/ 2273850 w 4048329"/>
              <a:gd name="connsiteY7" fmla="*/ 653496 h 1895146"/>
              <a:gd name="connsiteX8" fmla="*/ 2777404 w 4048329"/>
              <a:gd name="connsiteY8" fmla="*/ 726264 h 1895146"/>
              <a:gd name="connsiteX9" fmla="*/ 2768228 w 4048329"/>
              <a:gd name="connsiteY9" fmla="*/ 737441 h 1895146"/>
              <a:gd name="connsiteX10" fmla="*/ 2754812 w 4048329"/>
              <a:gd name="connsiteY10" fmla="*/ 742829 h 1895146"/>
              <a:gd name="connsiteX11" fmla="*/ 2986974 w 4048329"/>
              <a:gd name="connsiteY11" fmla="*/ 745133 h 1895146"/>
              <a:gd name="connsiteX12" fmla="*/ 4048329 w 4048329"/>
              <a:gd name="connsiteY12" fmla="*/ 873356 h 1895146"/>
              <a:gd name="connsiteX13" fmla="*/ 2986974 w 4048329"/>
              <a:gd name="connsiteY13" fmla="*/ 1001579 h 1895146"/>
              <a:gd name="connsiteX14" fmla="*/ 2909223 w 4048329"/>
              <a:gd name="connsiteY14" fmla="*/ 1002351 h 1895146"/>
              <a:gd name="connsiteX15" fmla="*/ 2972321 w 4048329"/>
              <a:gd name="connsiteY15" fmla="*/ 1011283 h 1895146"/>
              <a:gd name="connsiteX16" fmla="*/ 3062075 w 4048329"/>
              <a:gd name="connsiteY16" fmla="*/ 1045441 h 1895146"/>
              <a:gd name="connsiteX17" fmla="*/ 2364514 w 4048329"/>
              <a:gd name="connsiteY17" fmla="*/ 1126300 h 1895146"/>
              <a:gd name="connsiteX18" fmla="*/ 2185104 w 4048329"/>
              <a:gd name="connsiteY18" fmla="*/ 1130579 h 1895146"/>
              <a:gd name="connsiteX19" fmla="*/ 2206380 w 4048329"/>
              <a:gd name="connsiteY19" fmla="*/ 1236558 h 1895146"/>
              <a:gd name="connsiteX20" fmla="*/ 1698413 w 4048329"/>
              <a:gd name="connsiteY20" fmla="*/ 1619101 h 1895146"/>
              <a:gd name="connsiteX21" fmla="*/ 1596040 w 4048329"/>
              <a:gd name="connsiteY21" fmla="*/ 1611329 h 1895146"/>
              <a:gd name="connsiteX22" fmla="*/ 1571864 w 4048329"/>
              <a:gd name="connsiteY22" fmla="*/ 1605678 h 1895146"/>
              <a:gd name="connsiteX23" fmla="*/ 1554534 w 4048329"/>
              <a:gd name="connsiteY23" fmla="*/ 1661506 h 1895146"/>
              <a:gd name="connsiteX24" fmla="*/ 1202053 w 4048329"/>
              <a:gd name="connsiteY24" fmla="*/ 1895146 h 1895146"/>
              <a:gd name="connsiteX25" fmla="*/ 884842 w 4048329"/>
              <a:gd name="connsiteY25" fmla="*/ 1726487 h 1895146"/>
              <a:gd name="connsiteX26" fmla="*/ 860004 w 4048329"/>
              <a:gd name="connsiteY26" fmla="*/ 1680726 h 1895146"/>
              <a:gd name="connsiteX27" fmla="*/ 846593 w 4048329"/>
              <a:gd name="connsiteY27" fmla="*/ 1691791 h 1895146"/>
              <a:gd name="connsiteX28" fmla="*/ 632709 w 4048329"/>
              <a:gd name="connsiteY28" fmla="*/ 1757123 h 1895146"/>
              <a:gd name="connsiteX29" fmla="*/ 250166 w 4048329"/>
              <a:gd name="connsiteY29" fmla="*/ 1374580 h 1895146"/>
              <a:gd name="connsiteX30" fmla="*/ 256528 w 4048329"/>
              <a:gd name="connsiteY30" fmla="*/ 1311471 h 1895146"/>
              <a:gd name="connsiteX31" fmla="*/ 233640 w 4048329"/>
              <a:gd name="connsiteY31" fmla="*/ 1304366 h 1895146"/>
              <a:gd name="connsiteX32" fmla="*/ 0 w 4048329"/>
              <a:gd name="connsiteY32" fmla="*/ 951885 h 1895146"/>
              <a:gd name="connsiteX33" fmla="*/ 233640 w 4048329"/>
              <a:gd name="connsiteY33" fmla="*/ 599404 h 1895146"/>
              <a:gd name="connsiteX34" fmla="*/ 262531 w 4048329"/>
              <a:gd name="connsiteY34" fmla="*/ 590436 h 1895146"/>
              <a:gd name="connsiteX35" fmla="*/ 250166 w 4048329"/>
              <a:gd name="connsiteY35" fmla="*/ 529190 h 1895146"/>
              <a:gd name="connsiteX36" fmla="*/ 632709 w 4048329"/>
              <a:gd name="connsiteY36" fmla="*/ 146647 h 1895146"/>
              <a:gd name="connsiteX37" fmla="*/ 846593 w 4048329"/>
              <a:gd name="connsiteY37" fmla="*/ 211979 h 1895146"/>
              <a:gd name="connsiteX38" fmla="*/ 862729 w 4048329"/>
              <a:gd name="connsiteY38" fmla="*/ 225293 h 1895146"/>
              <a:gd name="connsiteX39" fmla="*/ 893468 w 4048329"/>
              <a:gd name="connsiteY39" fmla="*/ 168659 h 1895146"/>
              <a:gd name="connsiteX40" fmla="*/ 1210679 w 4048329"/>
              <a:gd name="connsiteY40" fmla="*/ 0 h 1895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4048329" h="1895146">
                <a:moveTo>
                  <a:pt x="1210679" y="0"/>
                </a:moveTo>
                <a:cubicBezTo>
                  <a:pt x="1369134" y="0"/>
                  <a:pt x="1505087" y="96339"/>
                  <a:pt x="1563160" y="233640"/>
                </a:cubicBezTo>
                <a:lnTo>
                  <a:pt x="1574589" y="270459"/>
                </a:lnTo>
                <a:lnTo>
                  <a:pt x="1665051" y="249312"/>
                </a:lnTo>
                <a:cubicBezTo>
                  <a:pt x="1698119" y="244216"/>
                  <a:pt x="1732356" y="241540"/>
                  <a:pt x="1767424" y="241540"/>
                </a:cubicBezTo>
                <a:cubicBezTo>
                  <a:pt x="2047966" y="241540"/>
                  <a:pt x="2275391" y="412810"/>
                  <a:pt x="2275391" y="624083"/>
                </a:cubicBezTo>
                <a:lnTo>
                  <a:pt x="2271467" y="653397"/>
                </a:lnTo>
                <a:lnTo>
                  <a:pt x="2273850" y="653496"/>
                </a:lnTo>
                <a:cubicBezTo>
                  <a:pt x="2577659" y="669266"/>
                  <a:pt x="2777404" y="695973"/>
                  <a:pt x="2777404" y="726264"/>
                </a:cubicBezTo>
                <a:cubicBezTo>
                  <a:pt x="2777404" y="730051"/>
                  <a:pt x="2774283" y="733781"/>
                  <a:pt x="2768228" y="737441"/>
                </a:cubicBezTo>
                <a:lnTo>
                  <a:pt x="2754812" y="742829"/>
                </a:lnTo>
                <a:lnTo>
                  <a:pt x="2986974" y="745133"/>
                </a:lnTo>
                <a:cubicBezTo>
                  <a:pt x="3592688" y="757338"/>
                  <a:pt x="4048329" y="810108"/>
                  <a:pt x="4048329" y="873356"/>
                </a:cubicBezTo>
                <a:cubicBezTo>
                  <a:pt x="4048329" y="936605"/>
                  <a:pt x="3592688" y="989375"/>
                  <a:pt x="2986974" y="1001579"/>
                </a:cubicBezTo>
                <a:lnTo>
                  <a:pt x="2909223" y="1002351"/>
                </a:lnTo>
                <a:lnTo>
                  <a:pt x="2972321" y="1011283"/>
                </a:lnTo>
                <a:cubicBezTo>
                  <a:pt x="3030116" y="1021782"/>
                  <a:pt x="3062075" y="1033325"/>
                  <a:pt x="3062075" y="1045441"/>
                </a:cubicBezTo>
                <a:cubicBezTo>
                  <a:pt x="3062075" y="1081791"/>
                  <a:pt x="2774441" y="1112978"/>
                  <a:pt x="2364514" y="1126300"/>
                </a:cubicBezTo>
                <a:lnTo>
                  <a:pt x="2185104" y="1130579"/>
                </a:lnTo>
                <a:lnTo>
                  <a:pt x="2206380" y="1236558"/>
                </a:lnTo>
                <a:cubicBezTo>
                  <a:pt x="2206380" y="1447831"/>
                  <a:pt x="1978955" y="1619101"/>
                  <a:pt x="1698413" y="1619101"/>
                </a:cubicBezTo>
                <a:cubicBezTo>
                  <a:pt x="1663345" y="1619101"/>
                  <a:pt x="1629108" y="1616425"/>
                  <a:pt x="1596040" y="1611329"/>
                </a:cubicBezTo>
                <a:lnTo>
                  <a:pt x="1571864" y="1605678"/>
                </a:lnTo>
                <a:lnTo>
                  <a:pt x="1554534" y="1661506"/>
                </a:lnTo>
                <a:cubicBezTo>
                  <a:pt x="1496461" y="1798807"/>
                  <a:pt x="1360508" y="1895146"/>
                  <a:pt x="1202053" y="1895146"/>
                </a:cubicBezTo>
                <a:cubicBezTo>
                  <a:pt x="1070008" y="1895146"/>
                  <a:pt x="953588" y="1828244"/>
                  <a:pt x="884842" y="1726487"/>
                </a:cubicBezTo>
                <a:lnTo>
                  <a:pt x="860004" y="1680726"/>
                </a:lnTo>
                <a:lnTo>
                  <a:pt x="846593" y="1691791"/>
                </a:lnTo>
                <a:cubicBezTo>
                  <a:pt x="785538" y="1733038"/>
                  <a:pt x="711937" y="1757123"/>
                  <a:pt x="632709" y="1757123"/>
                </a:cubicBezTo>
                <a:cubicBezTo>
                  <a:pt x="421436" y="1757123"/>
                  <a:pt x="250166" y="1585853"/>
                  <a:pt x="250166" y="1374580"/>
                </a:cubicBezTo>
                <a:lnTo>
                  <a:pt x="256528" y="1311471"/>
                </a:lnTo>
                <a:lnTo>
                  <a:pt x="233640" y="1304366"/>
                </a:lnTo>
                <a:cubicBezTo>
                  <a:pt x="96339" y="1246293"/>
                  <a:pt x="0" y="1110340"/>
                  <a:pt x="0" y="951885"/>
                </a:cubicBezTo>
                <a:cubicBezTo>
                  <a:pt x="0" y="793431"/>
                  <a:pt x="96339" y="657477"/>
                  <a:pt x="233640" y="599404"/>
                </a:cubicBezTo>
                <a:lnTo>
                  <a:pt x="262531" y="590436"/>
                </a:lnTo>
                <a:lnTo>
                  <a:pt x="250166" y="529190"/>
                </a:lnTo>
                <a:cubicBezTo>
                  <a:pt x="250166" y="317917"/>
                  <a:pt x="421436" y="146647"/>
                  <a:pt x="632709" y="146647"/>
                </a:cubicBezTo>
                <a:cubicBezTo>
                  <a:pt x="711937" y="146647"/>
                  <a:pt x="785538" y="170732"/>
                  <a:pt x="846593" y="211979"/>
                </a:cubicBezTo>
                <a:lnTo>
                  <a:pt x="862729" y="225293"/>
                </a:lnTo>
                <a:lnTo>
                  <a:pt x="893468" y="168659"/>
                </a:lnTo>
                <a:cubicBezTo>
                  <a:pt x="962214" y="66902"/>
                  <a:pt x="1078634" y="0"/>
                  <a:pt x="1210679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12CFEBE2-2E53-47B6-9364-2E56E567E072}"/>
              </a:ext>
            </a:extLst>
          </p:cNvPr>
          <p:cNvSpPr/>
          <p:nvPr/>
        </p:nvSpPr>
        <p:spPr bwMode="auto">
          <a:xfrm>
            <a:off x="3825262" y="4494809"/>
            <a:ext cx="2411333" cy="952658"/>
          </a:xfrm>
          <a:custGeom>
            <a:avLst/>
            <a:gdLst>
              <a:gd name="connsiteX0" fmla="*/ 1326474 w 3463829"/>
              <a:gd name="connsiteY0" fmla="*/ 0 h 1544267"/>
              <a:gd name="connsiteX1" fmla="*/ 1805431 w 3463829"/>
              <a:gd name="connsiteY1" fmla="*/ 250302 h 1544267"/>
              <a:gd name="connsiteX2" fmla="*/ 1812604 w 3463829"/>
              <a:gd name="connsiteY2" fmla="*/ 268519 h 1544267"/>
              <a:gd name="connsiteX3" fmla="*/ 1915265 w 3463829"/>
              <a:gd name="connsiteY3" fmla="*/ 292947 h 1544267"/>
              <a:gd name="connsiteX4" fmla="*/ 2169870 w 3463829"/>
              <a:gd name="connsiteY4" fmla="*/ 470209 h 1544267"/>
              <a:gd name="connsiteX5" fmla="*/ 2152210 w 3463829"/>
              <a:gd name="connsiteY5" fmla="*/ 520732 h 1544267"/>
              <a:gd name="connsiteX6" fmla="*/ 2145429 w 3463829"/>
              <a:gd name="connsiteY6" fmla="*/ 527031 h 1544267"/>
              <a:gd name="connsiteX7" fmla="*/ 2217935 w 3463829"/>
              <a:gd name="connsiteY7" fmla="*/ 538381 h 1544267"/>
              <a:gd name="connsiteX8" fmla="*/ 2496273 w 3463829"/>
              <a:gd name="connsiteY8" fmla="*/ 626762 h 1544267"/>
              <a:gd name="connsiteX9" fmla="*/ 2561126 w 3463829"/>
              <a:gd name="connsiteY9" fmla="*/ 674297 h 1544267"/>
              <a:gd name="connsiteX10" fmla="*/ 2600225 w 3463829"/>
              <a:gd name="connsiteY10" fmla="*/ 677291 h 1544267"/>
              <a:gd name="connsiteX11" fmla="*/ 3084267 w 3463829"/>
              <a:gd name="connsiteY11" fmla="*/ 805707 h 1544267"/>
              <a:gd name="connsiteX12" fmla="*/ 2896768 w 3463829"/>
              <a:gd name="connsiteY12" fmla="*/ 892294 h 1544267"/>
              <a:gd name="connsiteX13" fmla="*/ 2806737 w 3463829"/>
              <a:gd name="connsiteY13" fmla="*/ 907686 h 1544267"/>
              <a:gd name="connsiteX14" fmla="*/ 2935243 w 3463829"/>
              <a:gd name="connsiteY14" fmla="*/ 914803 h 1544267"/>
              <a:gd name="connsiteX15" fmla="*/ 3463829 w 3463829"/>
              <a:gd name="connsiteY15" fmla="*/ 1047247 h 1544267"/>
              <a:gd name="connsiteX16" fmla="*/ 2365955 w 3463829"/>
              <a:gd name="connsiteY16" fmla="*/ 1202112 h 1544267"/>
              <a:gd name="connsiteX17" fmla="*/ 2230975 w 3463829"/>
              <a:gd name="connsiteY17" fmla="*/ 1200193 h 1544267"/>
              <a:gd name="connsiteX18" fmla="*/ 2221221 w 3463829"/>
              <a:gd name="connsiteY18" fmla="*/ 1228098 h 1544267"/>
              <a:gd name="connsiteX19" fmla="*/ 1922546 w 3463829"/>
              <a:gd name="connsiteY19" fmla="*/ 1371018 h 1544267"/>
              <a:gd name="connsiteX20" fmla="*/ 1796995 w 3463829"/>
              <a:gd name="connsiteY20" fmla="*/ 1391790 h 1544267"/>
              <a:gd name="connsiteX21" fmla="*/ 1763044 w 3463829"/>
              <a:gd name="connsiteY21" fmla="*/ 1424233 h 1544267"/>
              <a:gd name="connsiteX22" fmla="*/ 1395485 w 3463829"/>
              <a:gd name="connsiteY22" fmla="*/ 1544267 h 1544267"/>
              <a:gd name="connsiteX23" fmla="*/ 1027927 w 3463829"/>
              <a:gd name="connsiteY23" fmla="*/ 1424233 h 1544267"/>
              <a:gd name="connsiteX24" fmla="*/ 1007665 w 3463829"/>
              <a:gd name="connsiteY24" fmla="*/ 1404871 h 1544267"/>
              <a:gd name="connsiteX25" fmla="*/ 883587 w 3463829"/>
              <a:gd name="connsiteY25" fmla="*/ 1385449 h 1544267"/>
              <a:gd name="connsiteX26" fmla="*/ 500331 w 3463829"/>
              <a:gd name="connsiteY26" fmla="*/ 1177575 h 1544267"/>
              <a:gd name="connsiteX27" fmla="*/ 507296 w 3463829"/>
              <a:gd name="connsiteY27" fmla="*/ 1157652 h 1544267"/>
              <a:gd name="connsiteX28" fmla="*/ 450734 w 3463829"/>
              <a:gd name="connsiteY28" fmla="*/ 1148775 h 1544267"/>
              <a:gd name="connsiteX29" fmla="*/ 0 w 3463829"/>
              <a:gd name="connsiteY29" fmla="*/ 804965 h 1544267"/>
              <a:gd name="connsiteX30" fmla="*/ 126038 w 3463829"/>
              <a:gd name="connsiteY30" fmla="*/ 596344 h 1544267"/>
              <a:gd name="connsiteX31" fmla="*/ 193128 w 3463829"/>
              <a:gd name="connsiteY31" fmla="*/ 555231 h 1544267"/>
              <a:gd name="connsiteX32" fmla="*/ 185566 w 3463829"/>
              <a:gd name="connsiteY32" fmla="*/ 496088 h 1544267"/>
              <a:gd name="connsiteX33" fmla="*/ 705372 w 3463829"/>
              <a:gd name="connsiteY33" fmla="*/ 86264 h 1544267"/>
              <a:gd name="connsiteX34" fmla="*/ 907704 w 3463829"/>
              <a:gd name="connsiteY34" fmla="*/ 118470 h 1544267"/>
              <a:gd name="connsiteX35" fmla="*/ 944206 w 3463829"/>
              <a:gd name="connsiteY35" fmla="*/ 134091 h 1544267"/>
              <a:gd name="connsiteX36" fmla="*/ 958916 w 3463829"/>
              <a:gd name="connsiteY36" fmla="*/ 120035 h 1544267"/>
              <a:gd name="connsiteX37" fmla="*/ 1326474 w 3463829"/>
              <a:gd name="connsiteY37" fmla="*/ 0 h 1544267"/>
              <a:gd name="connsiteX0" fmla="*/ 1326474 w 5340254"/>
              <a:gd name="connsiteY0" fmla="*/ 0 h 1544267"/>
              <a:gd name="connsiteX1" fmla="*/ 1805431 w 5340254"/>
              <a:gd name="connsiteY1" fmla="*/ 250302 h 1544267"/>
              <a:gd name="connsiteX2" fmla="*/ 1812604 w 5340254"/>
              <a:gd name="connsiteY2" fmla="*/ 268519 h 1544267"/>
              <a:gd name="connsiteX3" fmla="*/ 1915265 w 5340254"/>
              <a:gd name="connsiteY3" fmla="*/ 292947 h 1544267"/>
              <a:gd name="connsiteX4" fmla="*/ 2169870 w 5340254"/>
              <a:gd name="connsiteY4" fmla="*/ 470209 h 1544267"/>
              <a:gd name="connsiteX5" fmla="*/ 2152210 w 5340254"/>
              <a:gd name="connsiteY5" fmla="*/ 520732 h 1544267"/>
              <a:gd name="connsiteX6" fmla="*/ 2145429 w 5340254"/>
              <a:gd name="connsiteY6" fmla="*/ 527031 h 1544267"/>
              <a:gd name="connsiteX7" fmla="*/ 2217935 w 5340254"/>
              <a:gd name="connsiteY7" fmla="*/ 538381 h 1544267"/>
              <a:gd name="connsiteX8" fmla="*/ 2496273 w 5340254"/>
              <a:gd name="connsiteY8" fmla="*/ 626762 h 1544267"/>
              <a:gd name="connsiteX9" fmla="*/ 2561126 w 5340254"/>
              <a:gd name="connsiteY9" fmla="*/ 674297 h 1544267"/>
              <a:gd name="connsiteX10" fmla="*/ 2600225 w 5340254"/>
              <a:gd name="connsiteY10" fmla="*/ 677291 h 1544267"/>
              <a:gd name="connsiteX11" fmla="*/ 3084267 w 5340254"/>
              <a:gd name="connsiteY11" fmla="*/ 805707 h 1544267"/>
              <a:gd name="connsiteX12" fmla="*/ 2896768 w 5340254"/>
              <a:gd name="connsiteY12" fmla="*/ 892294 h 1544267"/>
              <a:gd name="connsiteX13" fmla="*/ 2806737 w 5340254"/>
              <a:gd name="connsiteY13" fmla="*/ 907686 h 1544267"/>
              <a:gd name="connsiteX14" fmla="*/ 2935243 w 5340254"/>
              <a:gd name="connsiteY14" fmla="*/ 914803 h 1544267"/>
              <a:gd name="connsiteX15" fmla="*/ 5340254 w 5340254"/>
              <a:gd name="connsiteY15" fmla="*/ 847222 h 1544267"/>
              <a:gd name="connsiteX16" fmla="*/ 2365955 w 5340254"/>
              <a:gd name="connsiteY16" fmla="*/ 1202112 h 1544267"/>
              <a:gd name="connsiteX17" fmla="*/ 2230975 w 5340254"/>
              <a:gd name="connsiteY17" fmla="*/ 1200193 h 1544267"/>
              <a:gd name="connsiteX18" fmla="*/ 2221221 w 5340254"/>
              <a:gd name="connsiteY18" fmla="*/ 1228098 h 1544267"/>
              <a:gd name="connsiteX19" fmla="*/ 1922546 w 5340254"/>
              <a:gd name="connsiteY19" fmla="*/ 1371018 h 1544267"/>
              <a:gd name="connsiteX20" fmla="*/ 1796995 w 5340254"/>
              <a:gd name="connsiteY20" fmla="*/ 1391790 h 1544267"/>
              <a:gd name="connsiteX21" fmla="*/ 1763044 w 5340254"/>
              <a:gd name="connsiteY21" fmla="*/ 1424233 h 1544267"/>
              <a:gd name="connsiteX22" fmla="*/ 1395485 w 5340254"/>
              <a:gd name="connsiteY22" fmla="*/ 1544267 h 1544267"/>
              <a:gd name="connsiteX23" fmla="*/ 1027927 w 5340254"/>
              <a:gd name="connsiteY23" fmla="*/ 1424233 h 1544267"/>
              <a:gd name="connsiteX24" fmla="*/ 1007665 w 5340254"/>
              <a:gd name="connsiteY24" fmla="*/ 1404871 h 1544267"/>
              <a:gd name="connsiteX25" fmla="*/ 883587 w 5340254"/>
              <a:gd name="connsiteY25" fmla="*/ 1385449 h 1544267"/>
              <a:gd name="connsiteX26" fmla="*/ 500331 w 5340254"/>
              <a:gd name="connsiteY26" fmla="*/ 1177575 h 1544267"/>
              <a:gd name="connsiteX27" fmla="*/ 507296 w 5340254"/>
              <a:gd name="connsiteY27" fmla="*/ 1157652 h 1544267"/>
              <a:gd name="connsiteX28" fmla="*/ 450734 w 5340254"/>
              <a:gd name="connsiteY28" fmla="*/ 1148775 h 1544267"/>
              <a:gd name="connsiteX29" fmla="*/ 0 w 5340254"/>
              <a:gd name="connsiteY29" fmla="*/ 804965 h 1544267"/>
              <a:gd name="connsiteX30" fmla="*/ 126038 w 5340254"/>
              <a:gd name="connsiteY30" fmla="*/ 596344 h 1544267"/>
              <a:gd name="connsiteX31" fmla="*/ 193128 w 5340254"/>
              <a:gd name="connsiteY31" fmla="*/ 555231 h 1544267"/>
              <a:gd name="connsiteX32" fmla="*/ 185566 w 5340254"/>
              <a:gd name="connsiteY32" fmla="*/ 496088 h 1544267"/>
              <a:gd name="connsiteX33" fmla="*/ 705372 w 5340254"/>
              <a:gd name="connsiteY33" fmla="*/ 86264 h 1544267"/>
              <a:gd name="connsiteX34" fmla="*/ 907704 w 5340254"/>
              <a:gd name="connsiteY34" fmla="*/ 118470 h 1544267"/>
              <a:gd name="connsiteX35" fmla="*/ 944206 w 5340254"/>
              <a:gd name="connsiteY35" fmla="*/ 134091 h 1544267"/>
              <a:gd name="connsiteX36" fmla="*/ 958916 w 5340254"/>
              <a:gd name="connsiteY36" fmla="*/ 120035 h 1544267"/>
              <a:gd name="connsiteX37" fmla="*/ 1326474 w 5340254"/>
              <a:gd name="connsiteY37" fmla="*/ 0 h 1544267"/>
              <a:gd name="connsiteX0" fmla="*/ 1326474 w 5340254"/>
              <a:gd name="connsiteY0" fmla="*/ 0 h 1544267"/>
              <a:gd name="connsiteX1" fmla="*/ 1805431 w 5340254"/>
              <a:gd name="connsiteY1" fmla="*/ 250302 h 1544267"/>
              <a:gd name="connsiteX2" fmla="*/ 1812604 w 5340254"/>
              <a:gd name="connsiteY2" fmla="*/ 268519 h 1544267"/>
              <a:gd name="connsiteX3" fmla="*/ 1915265 w 5340254"/>
              <a:gd name="connsiteY3" fmla="*/ 292947 h 1544267"/>
              <a:gd name="connsiteX4" fmla="*/ 2169870 w 5340254"/>
              <a:gd name="connsiteY4" fmla="*/ 470209 h 1544267"/>
              <a:gd name="connsiteX5" fmla="*/ 2152210 w 5340254"/>
              <a:gd name="connsiteY5" fmla="*/ 520732 h 1544267"/>
              <a:gd name="connsiteX6" fmla="*/ 2145429 w 5340254"/>
              <a:gd name="connsiteY6" fmla="*/ 527031 h 1544267"/>
              <a:gd name="connsiteX7" fmla="*/ 2217935 w 5340254"/>
              <a:gd name="connsiteY7" fmla="*/ 538381 h 1544267"/>
              <a:gd name="connsiteX8" fmla="*/ 2496273 w 5340254"/>
              <a:gd name="connsiteY8" fmla="*/ 626762 h 1544267"/>
              <a:gd name="connsiteX9" fmla="*/ 2561126 w 5340254"/>
              <a:gd name="connsiteY9" fmla="*/ 674297 h 1544267"/>
              <a:gd name="connsiteX10" fmla="*/ 2600225 w 5340254"/>
              <a:gd name="connsiteY10" fmla="*/ 677291 h 1544267"/>
              <a:gd name="connsiteX11" fmla="*/ 3284292 w 5340254"/>
              <a:gd name="connsiteY11" fmla="*/ 777132 h 1544267"/>
              <a:gd name="connsiteX12" fmla="*/ 2896768 w 5340254"/>
              <a:gd name="connsiteY12" fmla="*/ 892294 h 1544267"/>
              <a:gd name="connsiteX13" fmla="*/ 2806737 w 5340254"/>
              <a:gd name="connsiteY13" fmla="*/ 907686 h 1544267"/>
              <a:gd name="connsiteX14" fmla="*/ 2935243 w 5340254"/>
              <a:gd name="connsiteY14" fmla="*/ 914803 h 1544267"/>
              <a:gd name="connsiteX15" fmla="*/ 5340254 w 5340254"/>
              <a:gd name="connsiteY15" fmla="*/ 847222 h 1544267"/>
              <a:gd name="connsiteX16" fmla="*/ 2365955 w 5340254"/>
              <a:gd name="connsiteY16" fmla="*/ 1202112 h 1544267"/>
              <a:gd name="connsiteX17" fmla="*/ 2230975 w 5340254"/>
              <a:gd name="connsiteY17" fmla="*/ 1200193 h 1544267"/>
              <a:gd name="connsiteX18" fmla="*/ 2221221 w 5340254"/>
              <a:gd name="connsiteY18" fmla="*/ 1228098 h 1544267"/>
              <a:gd name="connsiteX19" fmla="*/ 1922546 w 5340254"/>
              <a:gd name="connsiteY19" fmla="*/ 1371018 h 1544267"/>
              <a:gd name="connsiteX20" fmla="*/ 1796995 w 5340254"/>
              <a:gd name="connsiteY20" fmla="*/ 1391790 h 1544267"/>
              <a:gd name="connsiteX21" fmla="*/ 1763044 w 5340254"/>
              <a:gd name="connsiteY21" fmla="*/ 1424233 h 1544267"/>
              <a:gd name="connsiteX22" fmla="*/ 1395485 w 5340254"/>
              <a:gd name="connsiteY22" fmla="*/ 1544267 h 1544267"/>
              <a:gd name="connsiteX23" fmla="*/ 1027927 w 5340254"/>
              <a:gd name="connsiteY23" fmla="*/ 1424233 h 1544267"/>
              <a:gd name="connsiteX24" fmla="*/ 1007665 w 5340254"/>
              <a:gd name="connsiteY24" fmla="*/ 1404871 h 1544267"/>
              <a:gd name="connsiteX25" fmla="*/ 883587 w 5340254"/>
              <a:gd name="connsiteY25" fmla="*/ 1385449 h 1544267"/>
              <a:gd name="connsiteX26" fmla="*/ 500331 w 5340254"/>
              <a:gd name="connsiteY26" fmla="*/ 1177575 h 1544267"/>
              <a:gd name="connsiteX27" fmla="*/ 507296 w 5340254"/>
              <a:gd name="connsiteY27" fmla="*/ 1157652 h 1544267"/>
              <a:gd name="connsiteX28" fmla="*/ 450734 w 5340254"/>
              <a:gd name="connsiteY28" fmla="*/ 1148775 h 1544267"/>
              <a:gd name="connsiteX29" fmla="*/ 0 w 5340254"/>
              <a:gd name="connsiteY29" fmla="*/ 804965 h 1544267"/>
              <a:gd name="connsiteX30" fmla="*/ 126038 w 5340254"/>
              <a:gd name="connsiteY30" fmla="*/ 596344 h 1544267"/>
              <a:gd name="connsiteX31" fmla="*/ 193128 w 5340254"/>
              <a:gd name="connsiteY31" fmla="*/ 555231 h 1544267"/>
              <a:gd name="connsiteX32" fmla="*/ 185566 w 5340254"/>
              <a:gd name="connsiteY32" fmla="*/ 496088 h 1544267"/>
              <a:gd name="connsiteX33" fmla="*/ 705372 w 5340254"/>
              <a:gd name="connsiteY33" fmla="*/ 86264 h 1544267"/>
              <a:gd name="connsiteX34" fmla="*/ 907704 w 5340254"/>
              <a:gd name="connsiteY34" fmla="*/ 118470 h 1544267"/>
              <a:gd name="connsiteX35" fmla="*/ 944206 w 5340254"/>
              <a:gd name="connsiteY35" fmla="*/ 134091 h 1544267"/>
              <a:gd name="connsiteX36" fmla="*/ 958916 w 5340254"/>
              <a:gd name="connsiteY36" fmla="*/ 120035 h 1544267"/>
              <a:gd name="connsiteX37" fmla="*/ 1326474 w 5340254"/>
              <a:gd name="connsiteY37" fmla="*/ 0 h 1544267"/>
              <a:gd name="connsiteX0" fmla="*/ 1326474 w 5340254"/>
              <a:gd name="connsiteY0" fmla="*/ 0 h 1544267"/>
              <a:gd name="connsiteX1" fmla="*/ 1805431 w 5340254"/>
              <a:gd name="connsiteY1" fmla="*/ 250302 h 1544267"/>
              <a:gd name="connsiteX2" fmla="*/ 1812604 w 5340254"/>
              <a:gd name="connsiteY2" fmla="*/ 268519 h 1544267"/>
              <a:gd name="connsiteX3" fmla="*/ 1915265 w 5340254"/>
              <a:gd name="connsiteY3" fmla="*/ 292947 h 1544267"/>
              <a:gd name="connsiteX4" fmla="*/ 2169870 w 5340254"/>
              <a:gd name="connsiteY4" fmla="*/ 470209 h 1544267"/>
              <a:gd name="connsiteX5" fmla="*/ 2152210 w 5340254"/>
              <a:gd name="connsiteY5" fmla="*/ 520732 h 1544267"/>
              <a:gd name="connsiteX6" fmla="*/ 2145429 w 5340254"/>
              <a:gd name="connsiteY6" fmla="*/ 527031 h 1544267"/>
              <a:gd name="connsiteX7" fmla="*/ 2217935 w 5340254"/>
              <a:gd name="connsiteY7" fmla="*/ 538381 h 1544267"/>
              <a:gd name="connsiteX8" fmla="*/ 2496273 w 5340254"/>
              <a:gd name="connsiteY8" fmla="*/ 626762 h 1544267"/>
              <a:gd name="connsiteX9" fmla="*/ 2561126 w 5340254"/>
              <a:gd name="connsiteY9" fmla="*/ 674297 h 1544267"/>
              <a:gd name="connsiteX10" fmla="*/ 2600225 w 5340254"/>
              <a:gd name="connsiteY10" fmla="*/ 677291 h 1544267"/>
              <a:gd name="connsiteX11" fmla="*/ 3770067 w 5340254"/>
              <a:gd name="connsiteY11" fmla="*/ 605682 h 1544267"/>
              <a:gd name="connsiteX12" fmla="*/ 2896768 w 5340254"/>
              <a:gd name="connsiteY12" fmla="*/ 892294 h 1544267"/>
              <a:gd name="connsiteX13" fmla="*/ 2806737 w 5340254"/>
              <a:gd name="connsiteY13" fmla="*/ 907686 h 1544267"/>
              <a:gd name="connsiteX14" fmla="*/ 2935243 w 5340254"/>
              <a:gd name="connsiteY14" fmla="*/ 914803 h 1544267"/>
              <a:gd name="connsiteX15" fmla="*/ 5340254 w 5340254"/>
              <a:gd name="connsiteY15" fmla="*/ 847222 h 1544267"/>
              <a:gd name="connsiteX16" fmla="*/ 2365955 w 5340254"/>
              <a:gd name="connsiteY16" fmla="*/ 1202112 h 1544267"/>
              <a:gd name="connsiteX17" fmla="*/ 2230975 w 5340254"/>
              <a:gd name="connsiteY17" fmla="*/ 1200193 h 1544267"/>
              <a:gd name="connsiteX18" fmla="*/ 2221221 w 5340254"/>
              <a:gd name="connsiteY18" fmla="*/ 1228098 h 1544267"/>
              <a:gd name="connsiteX19" fmla="*/ 1922546 w 5340254"/>
              <a:gd name="connsiteY19" fmla="*/ 1371018 h 1544267"/>
              <a:gd name="connsiteX20" fmla="*/ 1796995 w 5340254"/>
              <a:gd name="connsiteY20" fmla="*/ 1391790 h 1544267"/>
              <a:gd name="connsiteX21" fmla="*/ 1763044 w 5340254"/>
              <a:gd name="connsiteY21" fmla="*/ 1424233 h 1544267"/>
              <a:gd name="connsiteX22" fmla="*/ 1395485 w 5340254"/>
              <a:gd name="connsiteY22" fmla="*/ 1544267 h 1544267"/>
              <a:gd name="connsiteX23" fmla="*/ 1027927 w 5340254"/>
              <a:gd name="connsiteY23" fmla="*/ 1424233 h 1544267"/>
              <a:gd name="connsiteX24" fmla="*/ 1007665 w 5340254"/>
              <a:gd name="connsiteY24" fmla="*/ 1404871 h 1544267"/>
              <a:gd name="connsiteX25" fmla="*/ 883587 w 5340254"/>
              <a:gd name="connsiteY25" fmla="*/ 1385449 h 1544267"/>
              <a:gd name="connsiteX26" fmla="*/ 500331 w 5340254"/>
              <a:gd name="connsiteY26" fmla="*/ 1177575 h 1544267"/>
              <a:gd name="connsiteX27" fmla="*/ 507296 w 5340254"/>
              <a:gd name="connsiteY27" fmla="*/ 1157652 h 1544267"/>
              <a:gd name="connsiteX28" fmla="*/ 450734 w 5340254"/>
              <a:gd name="connsiteY28" fmla="*/ 1148775 h 1544267"/>
              <a:gd name="connsiteX29" fmla="*/ 0 w 5340254"/>
              <a:gd name="connsiteY29" fmla="*/ 804965 h 1544267"/>
              <a:gd name="connsiteX30" fmla="*/ 126038 w 5340254"/>
              <a:gd name="connsiteY30" fmla="*/ 596344 h 1544267"/>
              <a:gd name="connsiteX31" fmla="*/ 193128 w 5340254"/>
              <a:gd name="connsiteY31" fmla="*/ 555231 h 1544267"/>
              <a:gd name="connsiteX32" fmla="*/ 185566 w 5340254"/>
              <a:gd name="connsiteY32" fmla="*/ 496088 h 1544267"/>
              <a:gd name="connsiteX33" fmla="*/ 705372 w 5340254"/>
              <a:gd name="connsiteY33" fmla="*/ 86264 h 1544267"/>
              <a:gd name="connsiteX34" fmla="*/ 907704 w 5340254"/>
              <a:gd name="connsiteY34" fmla="*/ 118470 h 1544267"/>
              <a:gd name="connsiteX35" fmla="*/ 944206 w 5340254"/>
              <a:gd name="connsiteY35" fmla="*/ 134091 h 1544267"/>
              <a:gd name="connsiteX36" fmla="*/ 958916 w 5340254"/>
              <a:gd name="connsiteY36" fmla="*/ 120035 h 1544267"/>
              <a:gd name="connsiteX37" fmla="*/ 1326474 w 5340254"/>
              <a:gd name="connsiteY37" fmla="*/ 0 h 1544267"/>
              <a:gd name="connsiteX0" fmla="*/ 1326474 w 5340254"/>
              <a:gd name="connsiteY0" fmla="*/ 0 h 1544267"/>
              <a:gd name="connsiteX1" fmla="*/ 1805431 w 5340254"/>
              <a:gd name="connsiteY1" fmla="*/ 250302 h 1544267"/>
              <a:gd name="connsiteX2" fmla="*/ 1812604 w 5340254"/>
              <a:gd name="connsiteY2" fmla="*/ 268519 h 1544267"/>
              <a:gd name="connsiteX3" fmla="*/ 1915265 w 5340254"/>
              <a:gd name="connsiteY3" fmla="*/ 292947 h 1544267"/>
              <a:gd name="connsiteX4" fmla="*/ 2169870 w 5340254"/>
              <a:gd name="connsiteY4" fmla="*/ 470209 h 1544267"/>
              <a:gd name="connsiteX5" fmla="*/ 2152210 w 5340254"/>
              <a:gd name="connsiteY5" fmla="*/ 520732 h 1544267"/>
              <a:gd name="connsiteX6" fmla="*/ 2145429 w 5340254"/>
              <a:gd name="connsiteY6" fmla="*/ 527031 h 1544267"/>
              <a:gd name="connsiteX7" fmla="*/ 2217935 w 5340254"/>
              <a:gd name="connsiteY7" fmla="*/ 538381 h 1544267"/>
              <a:gd name="connsiteX8" fmla="*/ 2496273 w 5340254"/>
              <a:gd name="connsiteY8" fmla="*/ 626762 h 1544267"/>
              <a:gd name="connsiteX9" fmla="*/ 2561126 w 5340254"/>
              <a:gd name="connsiteY9" fmla="*/ 674297 h 1544267"/>
              <a:gd name="connsiteX10" fmla="*/ 2600225 w 5340254"/>
              <a:gd name="connsiteY10" fmla="*/ 677291 h 1544267"/>
              <a:gd name="connsiteX11" fmla="*/ 4112967 w 5340254"/>
              <a:gd name="connsiteY11" fmla="*/ 739032 h 1544267"/>
              <a:gd name="connsiteX12" fmla="*/ 2896768 w 5340254"/>
              <a:gd name="connsiteY12" fmla="*/ 892294 h 1544267"/>
              <a:gd name="connsiteX13" fmla="*/ 2806737 w 5340254"/>
              <a:gd name="connsiteY13" fmla="*/ 907686 h 1544267"/>
              <a:gd name="connsiteX14" fmla="*/ 2935243 w 5340254"/>
              <a:gd name="connsiteY14" fmla="*/ 914803 h 1544267"/>
              <a:gd name="connsiteX15" fmla="*/ 5340254 w 5340254"/>
              <a:gd name="connsiteY15" fmla="*/ 847222 h 1544267"/>
              <a:gd name="connsiteX16" fmla="*/ 2365955 w 5340254"/>
              <a:gd name="connsiteY16" fmla="*/ 1202112 h 1544267"/>
              <a:gd name="connsiteX17" fmla="*/ 2230975 w 5340254"/>
              <a:gd name="connsiteY17" fmla="*/ 1200193 h 1544267"/>
              <a:gd name="connsiteX18" fmla="*/ 2221221 w 5340254"/>
              <a:gd name="connsiteY18" fmla="*/ 1228098 h 1544267"/>
              <a:gd name="connsiteX19" fmla="*/ 1922546 w 5340254"/>
              <a:gd name="connsiteY19" fmla="*/ 1371018 h 1544267"/>
              <a:gd name="connsiteX20" fmla="*/ 1796995 w 5340254"/>
              <a:gd name="connsiteY20" fmla="*/ 1391790 h 1544267"/>
              <a:gd name="connsiteX21" fmla="*/ 1763044 w 5340254"/>
              <a:gd name="connsiteY21" fmla="*/ 1424233 h 1544267"/>
              <a:gd name="connsiteX22" fmla="*/ 1395485 w 5340254"/>
              <a:gd name="connsiteY22" fmla="*/ 1544267 h 1544267"/>
              <a:gd name="connsiteX23" fmla="*/ 1027927 w 5340254"/>
              <a:gd name="connsiteY23" fmla="*/ 1424233 h 1544267"/>
              <a:gd name="connsiteX24" fmla="*/ 1007665 w 5340254"/>
              <a:gd name="connsiteY24" fmla="*/ 1404871 h 1544267"/>
              <a:gd name="connsiteX25" fmla="*/ 883587 w 5340254"/>
              <a:gd name="connsiteY25" fmla="*/ 1385449 h 1544267"/>
              <a:gd name="connsiteX26" fmla="*/ 500331 w 5340254"/>
              <a:gd name="connsiteY26" fmla="*/ 1177575 h 1544267"/>
              <a:gd name="connsiteX27" fmla="*/ 507296 w 5340254"/>
              <a:gd name="connsiteY27" fmla="*/ 1157652 h 1544267"/>
              <a:gd name="connsiteX28" fmla="*/ 450734 w 5340254"/>
              <a:gd name="connsiteY28" fmla="*/ 1148775 h 1544267"/>
              <a:gd name="connsiteX29" fmla="*/ 0 w 5340254"/>
              <a:gd name="connsiteY29" fmla="*/ 804965 h 1544267"/>
              <a:gd name="connsiteX30" fmla="*/ 126038 w 5340254"/>
              <a:gd name="connsiteY30" fmla="*/ 596344 h 1544267"/>
              <a:gd name="connsiteX31" fmla="*/ 193128 w 5340254"/>
              <a:gd name="connsiteY31" fmla="*/ 555231 h 1544267"/>
              <a:gd name="connsiteX32" fmla="*/ 185566 w 5340254"/>
              <a:gd name="connsiteY32" fmla="*/ 496088 h 1544267"/>
              <a:gd name="connsiteX33" fmla="*/ 705372 w 5340254"/>
              <a:gd name="connsiteY33" fmla="*/ 86264 h 1544267"/>
              <a:gd name="connsiteX34" fmla="*/ 907704 w 5340254"/>
              <a:gd name="connsiteY34" fmla="*/ 118470 h 1544267"/>
              <a:gd name="connsiteX35" fmla="*/ 944206 w 5340254"/>
              <a:gd name="connsiteY35" fmla="*/ 134091 h 1544267"/>
              <a:gd name="connsiteX36" fmla="*/ 958916 w 5340254"/>
              <a:gd name="connsiteY36" fmla="*/ 120035 h 1544267"/>
              <a:gd name="connsiteX37" fmla="*/ 1326474 w 5340254"/>
              <a:gd name="connsiteY37" fmla="*/ 0 h 1544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5340254" h="1544267">
                <a:moveTo>
                  <a:pt x="1326474" y="0"/>
                </a:moveTo>
                <a:cubicBezTo>
                  <a:pt x="1541785" y="0"/>
                  <a:pt x="1726521" y="103210"/>
                  <a:pt x="1805431" y="250302"/>
                </a:cubicBezTo>
                <a:lnTo>
                  <a:pt x="1812604" y="268519"/>
                </a:lnTo>
                <a:lnTo>
                  <a:pt x="1915265" y="292947"/>
                </a:lnTo>
                <a:cubicBezTo>
                  <a:pt x="2072573" y="338312"/>
                  <a:pt x="2169870" y="400984"/>
                  <a:pt x="2169870" y="470209"/>
                </a:cubicBezTo>
                <a:cubicBezTo>
                  <a:pt x="2169870" y="487516"/>
                  <a:pt x="2163789" y="504412"/>
                  <a:pt x="2152210" y="520732"/>
                </a:cubicBezTo>
                <a:lnTo>
                  <a:pt x="2145429" y="527031"/>
                </a:lnTo>
                <a:lnTo>
                  <a:pt x="2217935" y="538381"/>
                </a:lnTo>
                <a:cubicBezTo>
                  <a:pt x="2333550" y="560906"/>
                  <a:pt x="2429363" y="591241"/>
                  <a:pt x="2496273" y="626762"/>
                </a:cubicBezTo>
                <a:lnTo>
                  <a:pt x="2561126" y="674297"/>
                </a:lnTo>
                <a:lnTo>
                  <a:pt x="2600225" y="677291"/>
                </a:lnTo>
                <a:cubicBezTo>
                  <a:pt x="2892261" y="705121"/>
                  <a:pt x="4112967" y="685576"/>
                  <a:pt x="4112967" y="739032"/>
                </a:cubicBezTo>
                <a:cubicBezTo>
                  <a:pt x="4112967" y="771106"/>
                  <a:pt x="3015145" y="867577"/>
                  <a:pt x="2896768" y="892294"/>
                </a:cubicBezTo>
                <a:lnTo>
                  <a:pt x="2806737" y="907686"/>
                </a:lnTo>
                <a:lnTo>
                  <a:pt x="2935243" y="914803"/>
                </a:lnTo>
                <a:cubicBezTo>
                  <a:pt x="3252143" y="941964"/>
                  <a:pt x="5340254" y="791093"/>
                  <a:pt x="5340254" y="847222"/>
                </a:cubicBezTo>
                <a:cubicBezTo>
                  <a:pt x="5340254" y="932752"/>
                  <a:pt x="2972294" y="1202112"/>
                  <a:pt x="2365955" y="1202112"/>
                </a:cubicBezTo>
                <a:lnTo>
                  <a:pt x="2230975" y="1200193"/>
                </a:lnTo>
                <a:lnTo>
                  <a:pt x="2221221" y="1228098"/>
                </a:lnTo>
                <a:cubicBezTo>
                  <a:pt x="2180692" y="1285215"/>
                  <a:pt x="2072808" y="1335256"/>
                  <a:pt x="1922546" y="1371018"/>
                </a:cubicBezTo>
                <a:lnTo>
                  <a:pt x="1796995" y="1391790"/>
                </a:lnTo>
                <a:lnTo>
                  <a:pt x="1763044" y="1424233"/>
                </a:lnTo>
                <a:cubicBezTo>
                  <a:pt x="1668977" y="1498396"/>
                  <a:pt x="1539026" y="1544267"/>
                  <a:pt x="1395485" y="1544267"/>
                </a:cubicBezTo>
                <a:cubicBezTo>
                  <a:pt x="1251945" y="1544267"/>
                  <a:pt x="1121993" y="1498396"/>
                  <a:pt x="1027927" y="1424233"/>
                </a:cubicBezTo>
                <a:lnTo>
                  <a:pt x="1007665" y="1404871"/>
                </a:lnTo>
                <a:lnTo>
                  <a:pt x="883587" y="1385449"/>
                </a:lnTo>
                <a:cubicBezTo>
                  <a:pt x="652358" y="1340399"/>
                  <a:pt x="500331" y="1264107"/>
                  <a:pt x="500331" y="1177575"/>
                </a:cubicBezTo>
                <a:lnTo>
                  <a:pt x="507296" y="1157652"/>
                </a:lnTo>
                <a:lnTo>
                  <a:pt x="450734" y="1148775"/>
                </a:lnTo>
                <a:cubicBezTo>
                  <a:pt x="185856" y="1092130"/>
                  <a:pt x="0" y="959522"/>
                  <a:pt x="0" y="804965"/>
                </a:cubicBezTo>
                <a:cubicBezTo>
                  <a:pt x="0" y="727687"/>
                  <a:pt x="46464" y="655896"/>
                  <a:pt x="126038" y="596344"/>
                </a:cubicBezTo>
                <a:lnTo>
                  <a:pt x="193128" y="555231"/>
                </a:lnTo>
                <a:lnTo>
                  <a:pt x="185566" y="496088"/>
                </a:lnTo>
                <a:cubicBezTo>
                  <a:pt x="185566" y="269748"/>
                  <a:pt x="418291" y="86264"/>
                  <a:pt x="705372" y="86264"/>
                </a:cubicBezTo>
                <a:cubicBezTo>
                  <a:pt x="777143" y="86264"/>
                  <a:pt x="845516" y="97732"/>
                  <a:pt x="907704" y="118470"/>
                </a:cubicBezTo>
                <a:lnTo>
                  <a:pt x="944206" y="134091"/>
                </a:lnTo>
                <a:lnTo>
                  <a:pt x="958916" y="120035"/>
                </a:lnTo>
                <a:cubicBezTo>
                  <a:pt x="1052982" y="45871"/>
                  <a:pt x="1182934" y="0"/>
                  <a:pt x="1326474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フリーフォーム: 図形 10">
            <a:extLst>
              <a:ext uri="{FF2B5EF4-FFF2-40B4-BE49-F238E27FC236}">
                <a16:creationId xmlns:a16="http://schemas.microsoft.com/office/drawing/2014/main" id="{FE20D69E-62F8-40EB-8A81-001B0C4A66B0}"/>
              </a:ext>
            </a:extLst>
          </p:cNvPr>
          <p:cNvSpPr/>
          <p:nvPr/>
        </p:nvSpPr>
        <p:spPr bwMode="auto">
          <a:xfrm>
            <a:off x="973766" y="4401974"/>
            <a:ext cx="2074234" cy="1221582"/>
          </a:xfrm>
          <a:custGeom>
            <a:avLst/>
            <a:gdLst>
              <a:gd name="connsiteX0" fmla="*/ 1333664 w 3405713"/>
              <a:gd name="connsiteY0" fmla="*/ 0 h 1468094"/>
              <a:gd name="connsiteX1" fmla="*/ 1498085 w 3405713"/>
              <a:gd name="connsiteY1" fmla="*/ 33001 h 1468094"/>
              <a:gd name="connsiteX2" fmla="*/ 1573114 w 3405713"/>
              <a:gd name="connsiteY2" fmla="*/ 72247 h 1468094"/>
              <a:gd name="connsiteX3" fmla="*/ 1602402 w 3405713"/>
              <a:gd name="connsiteY3" fmla="*/ 56814 h 1468094"/>
              <a:gd name="connsiteX4" fmla="*/ 1711278 w 3405713"/>
              <a:gd name="connsiteY4" fmla="*/ 39634 h 1468094"/>
              <a:gd name="connsiteX5" fmla="*/ 1909065 w 3405713"/>
              <a:gd name="connsiteY5" fmla="*/ 103666 h 1468094"/>
              <a:gd name="connsiteX6" fmla="*/ 1944393 w 3405713"/>
              <a:gd name="connsiteY6" fmla="*/ 144621 h 1468094"/>
              <a:gd name="connsiteX7" fmla="*/ 1971520 w 3405713"/>
              <a:gd name="connsiteY7" fmla="*/ 142462 h 1468094"/>
              <a:gd name="connsiteX8" fmla="*/ 2233932 w 3405713"/>
              <a:gd name="connsiteY8" fmla="*/ 241899 h 1468094"/>
              <a:gd name="connsiteX9" fmla="*/ 2254613 w 3405713"/>
              <a:gd name="connsiteY9" fmla="*/ 314922 h 1468094"/>
              <a:gd name="connsiteX10" fmla="*/ 2253832 w 3405713"/>
              <a:gd name="connsiteY10" fmla="*/ 320619 h 1468094"/>
              <a:gd name="connsiteX11" fmla="*/ 2268729 w 3405713"/>
              <a:gd name="connsiteY11" fmla="*/ 324233 h 1468094"/>
              <a:gd name="connsiteX12" fmla="*/ 2439564 w 3405713"/>
              <a:gd name="connsiteY12" fmla="*/ 525674 h 1468094"/>
              <a:gd name="connsiteX13" fmla="*/ 2432239 w 3405713"/>
              <a:gd name="connsiteY13" fmla="*/ 554033 h 1468094"/>
              <a:gd name="connsiteX14" fmla="*/ 2471538 w 3405713"/>
              <a:gd name="connsiteY14" fmla="*/ 577414 h 1468094"/>
              <a:gd name="connsiteX15" fmla="*/ 2538871 w 3405713"/>
              <a:gd name="connsiteY15" fmla="*/ 649771 h 1468094"/>
              <a:gd name="connsiteX16" fmla="*/ 3405713 w 3405713"/>
              <a:gd name="connsiteY16" fmla="*/ 734048 h 1468094"/>
              <a:gd name="connsiteX17" fmla="*/ 2757327 w 3405713"/>
              <a:gd name="connsiteY17" fmla="*/ 797085 h 1468094"/>
              <a:gd name="connsiteX18" fmla="*/ 3186639 w 3405713"/>
              <a:gd name="connsiteY18" fmla="*/ 838824 h 1468094"/>
              <a:gd name="connsiteX19" fmla="*/ 2436042 w 3405713"/>
              <a:gd name="connsiteY19" fmla="*/ 911798 h 1468094"/>
              <a:gd name="connsiteX20" fmla="*/ 2412166 w 3405713"/>
              <a:gd name="connsiteY20" fmla="*/ 926003 h 1468094"/>
              <a:gd name="connsiteX21" fmla="*/ 2417583 w 3405713"/>
              <a:gd name="connsiteY21" fmla="*/ 932283 h 1468094"/>
              <a:gd name="connsiteX22" fmla="*/ 2439564 w 3405713"/>
              <a:gd name="connsiteY22" fmla="*/ 1017380 h 1468094"/>
              <a:gd name="connsiteX23" fmla="*/ 2268729 w 3405713"/>
              <a:gd name="connsiteY23" fmla="*/ 1218821 h 1468094"/>
              <a:gd name="connsiteX24" fmla="*/ 2252035 w 3405713"/>
              <a:gd name="connsiteY24" fmla="*/ 1222871 h 1468094"/>
              <a:gd name="connsiteX25" fmla="*/ 2251451 w 3405713"/>
              <a:gd name="connsiteY25" fmla="*/ 1234390 h 1468094"/>
              <a:gd name="connsiteX26" fmla="*/ 2233931 w 3405713"/>
              <a:gd name="connsiteY26" fmla="*/ 1281439 h 1468094"/>
              <a:gd name="connsiteX27" fmla="*/ 1971519 w 3405713"/>
              <a:gd name="connsiteY27" fmla="*/ 1380876 h 1468094"/>
              <a:gd name="connsiteX28" fmla="*/ 1874517 w 3405713"/>
              <a:gd name="connsiteY28" fmla="*/ 1371329 h 1468094"/>
              <a:gd name="connsiteX29" fmla="*/ 1820155 w 3405713"/>
              <a:gd name="connsiteY29" fmla="*/ 1399976 h 1468094"/>
              <a:gd name="connsiteX30" fmla="*/ 1711278 w 3405713"/>
              <a:gd name="connsiteY30" fmla="*/ 1417156 h 1468094"/>
              <a:gd name="connsiteX31" fmla="*/ 1628100 w 3405713"/>
              <a:gd name="connsiteY31" fmla="*/ 1407327 h 1468094"/>
              <a:gd name="connsiteX32" fmla="*/ 1578845 w 3405713"/>
              <a:gd name="connsiteY32" fmla="*/ 1388820 h 1468094"/>
              <a:gd name="connsiteX33" fmla="*/ 1548885 w 3405713"/>
              <a:gd name="connsiteY33" fmla="*/ 1410409 h 1468094"/>
              <a:gd name="connsiteX34" fmla="*/ 1333664 w 3405713"/>
              <a:gd name="connsiteY34" fmla="*/ 1468094 h 1468094"/>
              <a:gd name="connsiteX35" fmla="*/ 1093951 w 3405713"/>
              <a:gd name="connsiteY35" fmla="*/ 1395709 h 1468094"/>
              <a:gd name="connsiteX36" fmla="*/ 1083811 w 3405713"/>
              <a:gd name="connsiteY36" fmla="*/ 1387972 h 1468094"/>
              <a:gd name="connsiteX37" fmla="*/ 1061030 w 3405713"/>
              <a:gd name="connsiteY37" fmla="*/ 1399976 h 1468094"/>
              <a:gd name="connsiteX38" fmla="*/ 952154 w 3405713"/>
              <a:gd name="connsiteY38" fmla="*/ 1417156 h 1468094"/>
              <a:gd name="connsiteX39" fmla="*/ 843277 w 3405713"/>
              <a:gd name="connsiteY39" fmla="*/ 1399976 h 1468094"/>
              <a:gd name="connsiteX40" fmla="*/ 789126 w 3405713"/>
              <a:gd name="connsiteY40" fmla="*/ 1371440 h 1468094"/>
              <a:gd name="connsiteX41" fmla="*/ 745398 w 3405713"/>
              <a:gd name="connsiteY41" fmla="*/ 1378402 h 1468094"/>
              <a:gd name="connsiteX42" fmla="*/ 433397 w 3405713"/>
              <a:gd name="connsiteY42" fmla="*/ 1281439 h 1468094"/>
              <a:gd name="connsiteX43" fmla="*/ 415877 w 3405713"/>
              <a:gd name="connsiteY43" fmla="*/ 1234390 h 1468094"/>
              <a:gd name="connsiteX44" fmla="*/ 415746 w 3405713"/>
              <a:gd name="connsiteY44" fmla="*/ 1231799 h 1468094"/>
              <a:gd name="connsiteX45" fmla="*/ 412703 w 3405713"/>
              <a:gd name="connsiteY45" fmla="*/ 1231560 h 1468094"/>
              <a:gd name="connsiteX46" fmla="*/ 189363 w 3405713"/>
              <a:gd name="connsiteY46" fmla="*/ 1017380 h 1468094"/>
              <a:gd name="connsiteX47" fmla="*/ 205169 w 3405713"/>
              <a:gd name="connsiteY47" fmla="*/ 956189 h 1468094"/>
              <a:gd name="connsiteX48" fmla="*/ 201903 w 3405713"/>
              <a:gd name="connsiteY48" fmla="*/ 954994 h 1468094"/>
              <a:gd name="connsiteX49" fmla="*/ 0 w 3405713"/>
              <a:gd name="connsiteY49" fmla="*/ 734047 h 1468094"/>
              <a:gd name="connsiteX50" fmla="*/ 93804 w 3405713"/>
              <a:gd name="connsiteY50" fmla="*/ 577414 h 1468094"/>
              <a:gd name="connsiteX51" fmla="*/ 190923 w 3405713"/>
              <a:gd name="connsiteY51" fmla="*/ 519633 h 1468094"/>
              <a:gd name="connsiteX52" fmla="*/ 211344 w 3405713"/>
              <a:gd name="connsiteY52" fmla="*/ 440577 h 1468094"/>
              <a:gd name="connsiteX53" fmla="*/ 412703 w 3405713"/>
              <a:gd name="connsiteY53" fmla="*/ 311494 h 1468094"/>
              <a:gd name="connsiteX54" fmla="*/ 413708 w 3405713"/>
              <a:gd name="connsiteY54" fmla="*/ 311415 h 1468094"/>
              <a:gd name="connsiteX55" fmla="*/ 433396 w 3405713"/>
              <a:gd name="connsiteY55" fmla="*/ 241899 h 1468094"/>
              <a:gd name="connsiteX56" fmla="*/ 695808 w 3405713"/>
              <a:gd name="connsiteY56" fmla="*/ 142462 h 1468094"/>
              <a:gd name="connsiteX57" fmla="*/ 719024 w 3405713"/>
              <a:gd name="connsiteY57" fmla="*/ 144639 h 1468094"/>
              <a:gd name="connsiteX58" fmla="*/ 754367 w 3405713"/>
              <a:gd name="connsiteY58" fmla="*/ 103666 h 1468094"/>
              <a:gd name="connsiteX59" fmla="*/ 952154 w 3405713"/>
              <a:gd name="connsiteY59" fmla="*/ 39634 h 1468094"/>
              <a:gd name="connsiteX60" fmla="*/ 1061030 w 3405713"/>
              <a:gd name="connsiteY60" fmla="*/ 56814 h 1468094"/>
              <a:gd name="connsiteX61" fmla="*/ 1092573 w 3405713"/>
              <a:gd name="connsiteY61" fmla="*/ 73436 h 1468094"/>
              <a:gd name="connsiteX62" fmla="*/ 1093951 w 3405713"/>
              <a:gd name="connsiteY62" fmla="*/ 72385 h 1468094"/>
              <a:gd name="connsiteX63" fmla="*/ 1333664 w 3405713"/>
              <a:gd name="connsiteY63" fmla="*/ 0 h 1468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3405713" h="1468094">
                <a:moveTo>
                  <a:pt x="1333664" y="0"/>
                </a:moveTo>
                <a:cubicBezTo>
                  <a:pt x="1390920" y="0"/>
                  <a:pt x="1446144" y="11554"/>
                  <a:pt x="1498085" y="33001"/>
                </a:cubicBezTo>
                <a:lnTo>
                  <a:pt x="1573114" y="72247"/>
                </a:lnTo>
                <a:lnTo>
                  <a:pt x="1602402" y="56814"/>
                </a:lnTo>
                <a:cubicBezTo>
                  <a:pt x="1635866" y="45751"/>
                  <a:pt x="1672658" y="39634"/>
                  <a:pt x="1711278" y="39634"/>
                </a:cubicBezTo>
                <a:cubicBezTo>
                  <a:pt x="1788519" y="39634"/>
                  <a:pt x="1858447" y="64104"/>
                  <a:pt x="1909065" y="103666"/>
                </a:cubicBezTo>
                <a:lnTo>
                  <a:pt x="1944393" y="144621"/>
                </a:lnTo>
                <a:lnTo>
                  <a:pt x="1971520" y="142462"/>
                </a:lnTo>
                <a:cubicBezTo>
                  <a:pt x="2099608" y="140142"/>
                  <a:pt x="2193681" y="172183"/>
                  <a:pt x="2233932" y="241899"/>
                </a:cubicBezTo>
                <a:cubicBezTo>
                  <a:pt x="2246510" y="263686"/>
                  <a:pt x="2253274" y="288184"/>
                  <a:pt x="2254613" y="314922"/>
                </a:cubicBezTo>
                <a:lnTo>
                  <a:pt x="2253832" y="320619"/>
                </a:lnTo>
                <a:lnTo>
                  <a:pt x="2268729" y="324233"/>
                </a:lnTo>
                <a:cubicBezTo>
                  <a:pt x="2369122" y="357422"/>
                  <a:pt x="2439564" y="435118"/>
                  <a:pt x="2439564" y="525674"/>
                </a:cubicBezTo>
                <a:lnTo>
                  <a:pt x="2432239" y="554033"/>
                </a:lnTo>
                <a:lnTo>
                  <a:pt x="2471538" y="577414"/>
                </a:lnTo>
                <a:lnTo>
                  <a:pt x="2538871" y="649771"/>
                </a:lnTo>
                <a:lnTo>
                  <a:pt x="3405713" y="734048"/>
                </a:lnTo>
                <a:lnTo>
                  <a:pt x="2757327" y="797085"/>
                </a:lnTo>
                <a:lnTo>
                  <a:pt x="3186639" y="838824"/>
                </a:lnTo>
                <a:lnTo>
                  <a:pt x="2436042" y="911798"/>
                </a:lnTo>
                <a:lnTo>
                  <a:pt x="2412166" y="926003"/>
                </a:lnTo>
                <a:lnTo>
                  <a:pt x="2417583" y="932283"/>
                </a:lnTo>
                <a:cubicBezTo>
                  <a:pt x="2431737" y="958438"/>
                  <a:pt x="2439564" y="987195"/>
                  <a:pt x="2439564" y="1017380"/>
                </a:cubicBezTo>
                <a:cubicBezTo>
                  <a:pt x="2439564" y="1107936"/>
                  <a:pt x="2369122" y="1185632"/>
                  <a:pt x="2268729" y="1218821"/>
                </a:cubicBezTo>
                <a:lnTo>
                  <a:pt x="2252035" y="1222871"/>
                </a:lnTo>
                <a:lnTo>
                  <a:pt x="2251451" y="1234390"/>
                </a:lnTo>
                <a:cubicBezTo>
                  <a:pt x="2248118" y="1251185"/>
                  <a:pt x="2242317" y="1266915"/>
                  <a:pt x="2233931" y="1281439"/>
                </a:cubicBezTo>
                <a:cubicBezTo>
                  <a:pt x="2193681" y="1351154"/>
                  <a:pt x="2099608" y="1383195"/>
                  <a:pt x="1971519" y="1380876"/>
                </a:cubicBezTo>
                <a:lnTo>
                  <a:pt x="1874517" y="1371329"/>
                </a:lnTo>
                <a:lnTo>
                  <a:pt x="1820155" y="1399976"/>
                </a:lnTo>
                <a:cubicBezTo>
                  <a:pt x="1786691" y="1411039"/>
                  <a:pt x="1749898" y="1417156"/>
                  <a:pt x="1711278" y="1417156"/>
                </a:cubicBezTo>
                <a:cubicBezTo>
                  <a:pt x="1682313" y="1417156"/>
                  <a:pt x="1654376" y="1413715"/>
                  <a:pt x="1628100" y="1407327"/>
                </a:cubicBezTo>
                <a:lnTo>
                  <a:pt x="1578845" y="1388820"/>
                </a:lnTo>
                <a:lnTo>
                  <a:pt x="1548885" y="1410409"/>
                </a:lnTo>
                <a:cubicBezTo>
                  <a:pt x="1482735" y="1447554"/>
                  <a:pt x="1410006" y="1468094"/>
                  <a:pt x="1333664" y="1468094"/>
                </a:cubicBezTo>
                <a:cubicBezTo>
                  <a:pt x="1247779" y="1468094"/>
                  <a:pt x="1166468" y="1442098"/>
                  <a:pt x="1093951" y="1395709"/>
                </a:cubicBezTo>
                <a:lnTo>
                  <a:pt x="1083811" y="1387972"/>
                </a:lnTo>
                <a:lnTo>
                  <a:pt x="1061030" y="1399976"/>
                </a:lnTo>
                <a:cubicBezTo>
                  <a:pt x="1027566" y="1411039"/>
                  <a:pt x="990774" y="1417156"/>
                  <a:pt x="952154" y="1417156"/>
                </a:cubicBezTo>
                <a:cubicBezTo>
                  <a:pt x="913534" y="1417156"/>
                  <a:pt x="876741" y="1411039"/>
                  <a:pt x="843277" y="1399976"/>
                </a:cubicBezTo>
                <a:lnTo>
                  <a:pt x="789126" y="1371440"/>
                </a:lnTo>
                <a:lnTo>
                  <a:pt x="745398" y="1378402"/>
                </a:lnTo>
                <a:cubicBezTo>
                  <a:pt x="592080" y="1390617"/>
                  <a:pt x="478679" y="1359869"/>
                  <a:pt x="433397" y="1281439"/>
                </a:cubicBezTo>
                <a:cubicBezTo>
                  <a:pt x="425011" y="1266915"/>
                  <a:pt x="419210" y="1251185"/>
                  <a:pt x="415877" y="1234390"/>
                </a:cubicBezTo>
                <a:lnTo>
                  <a:pt x="415746" y="1231799"/>
                </a:lnTo>
                <a:lnTo>
                  <a:pt x="412703" y="1231560"/>
                </a:lnTo>
                <a:cubicBezTo>
                  <a:pt x="285243" y="1211174"/>
                  <a:pt x="189363" y="1123029"/>
                  <a:pt x="189363" y="1017380"/>
                </a:cubicBezTo>
                <a:lnTo>
                  <a:pt x="205169" y="956189"/>
                </a:lnTo>
                <a:lnTo>
                  <a:pt x="201903" y="954994"/>
                </a:lnTo>
                <a:cubicBezTo>
                  <a:pt x="76457" y="896638"/>
                  <a:pt x="0" y="819117"/>
                  <a:pt x="0" y="734047"/>
                </a:cubicBezTo>
                <a:cubicBezTo>
                  <a:pt x="0" y="677333"/>
                  <a:pt x="33981" y="623975"/>
                  <a:pt x="93804" y="577414"/>
                </a:cubicBezTo>
                <a:lnTo>
                  <a:pt x="190923" y="519633"/>
                </a:lnTo>
                <a:lnTo>
                  <a:pt x="211344" y="440577"/>
                </a:lnTo>
                <a:cubicBezTo>
                  <a:pt x="246729" y="375188"/>
                  <a:pt x="321660" y="326056"/>
                  <a:pt x="412703" y="311494"/>
                </a:cubicBezTo>
                <a:lnTo>
                  <a:pt x="413708" y="311415"/>
                </a:lnTo>
                <a:lnTo>
                  <a:pt x="433396" y="241899"/>
                </a:lnTo>
                <a:cubicBezTo>
                  <a:pt x="473647" y="172183"/>
                  <a:pt x="567720" y="140142"/>
                  <a:pt x="695808" y="142462"/>
                </a:cubicBezTo>
                <a:lnTo>
                  <a:pt x="719024" y="144639"/>
                </a:lnTo>
                <a:lnTo>
                  <a:pt x="754367" y="103666"/>
                </a:lnTo>
                <a:cubicBezTo>
                  <a:pt x="804985" y="64104"/>
                  <a:pt x="874913" y="39634"/>
                  <a:pt x="952154" y="39634"/>
                </a:cubicBezTo>
                <a:cubicBezTo>
                  <a:pt x="990774" y="39634"/>
                  <a:pt x="1027566" y="45751"/>
                  <a:pt x="1061030" y="56814"/>
                </a:cubicBezTo>
                <a:lnTo>
                  <a:pt x="1092573" y="73436"/>
                </a:lnTo>
                <a:lnTo>
                  <a:pt x="1093951" y="72385"/>
                </a:lnTo>
                <a:cubicBezTo>
                  <a:pt x="1166468" y="25996"/>
                  <a:pt x="1247779" y="0"/>
                  <a:pt x="1333664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924A20EF-85CE-4DB5-8DF7-73F6788745B2}"/>
              </a:ext>
            </a:extLst>
          </p:cNvPr>
          <p:cNvSpPr/>
          <p:nvPr/>
        </p:nvSpPr>
        <p:spPr bwMode="auto">
          <a:xfrm>
            <a:off x="805217" y="1558829"/>
            <a:ext cx="2399094" cy="1225008"/>
          </a:xfrm>
          <a:custGeom>
            <a:avLst/>
            <a:gdLst>
              <a:gd name="connsiteX0" fmla="*/ 1203229 w 3949827"/>
              <a:gd name="connsiteY0" fmla="*/ 0 h 1508765"/>
              <a:gd name="connsiteX1" fmla="*/ 1546183 w 3949827"/>
              <a:gd name="connsiteY1" fmla="*/ 142056 h 1508765"/>
              <a:gd name="connsiteX2" fmla="*/ 1577671 w 3949827"/>
              <a:gd name="connsiteY2" fmla="*/ 180220 h 1508765"/>
              <a:gd name="connsiteX3" fmla="*/ 1628609 w 3949827"/>
              <a:gd name="connsiteY3" fmla="*/ 152571 h 1508765"/>
              <a:gd name="connsiteX4" fmla="*/ 1769045 w 3949827"/>
              <a:gd name="connsiteY4" fmla="*/ 124218 h 1508765"/>
              <a:gd name="connsiteX5" fmla="*/ 2101484 w 3949827"/>
              <a:gd name="connsiteY5" fmla="*/ 344573 h 1508765"/>
              <a:gd name="connsiteX6" fmla="*/ 2110639 w 3949827"/>
              <a:gd name="connsiteY6" fmla="*/ 389920 h 1508765"/>
              <a:gd name="connsiteX7" fmla="*/ 2120475 w 3949827"/>
              <a:gd name="connsiteY7" fmla="*/ 386867 h 1508765"/>
              <a:gd name="connsiteX8" fmla="*/ 2193186 w 3949827"/>
              <a:gd name="connsiteY8" fmla="*/ 379536 h 1508765"/>
              <a:gd name="connsiteX9" fmla="*/ 2448305 w 3949827"/>
              <a:gd name="connsiteY9" fmla="*/ 485210 h 1508765"/>
              <a:gd name="connsiteX10" fmla="*/ 2468833 w 3949827"/>
              <a:gd name="connsiteY10" fmla="*/ 510090 h 1508765"/>
              <a:gd name="connsiteX11" fmla="*/ 3949827 w 3949827"/>
              <a:gd name="connsiteY11" fmla="*/ 669272 h 1508765"/>
              <a:gd name="connsiteX12" fmla="*/ 2884109 w 3949827"/>
              <a:gd name="connsiteY12" fmla="*/ 783819 h 1508765"/>
              <a:gd name="connsiteX13" fmla="*/ 3502152 w 3949827"/>
              <a:gd name="connsiteY13" fmla="*/ 850248 h 1508765"/>
              <a:gd name="connsiteX14" fmla="*/ 2477309 w 3949827"/>
              <a:gd name="connsiteY14" fmla="*/ 960401 h 1508765"/>
              <a:gd name="connsiteX15" fmla="*/ 2471591 w 3949827"/>
              <a:gd name="connsiteY15" fmla="*/ 969825 h 1508765"/>
              <a:gd name="connsiteX16" fmla="*/ 2193186 w 3949827"/>
              <a:gd name="connsiteY16" fmla="*/ 1101120 h 1508765"/>
              <a:gd name="connsiteX17" fmla="*/ 2116557 w 3949827"/>
              <a:gd name="connsiteY17" fmla="*/ 1089535 h 1508765"/>
              <a:gd name="connsiteX18" fmla="*/ 2101484 w 3949827"/>
              <a:gd name="connsiteY18" fmla="*/ 1164192 h 1508765"/>
              <a:gd name="connsiteX19" fmla="*/ 1769045 w 3949827"/>
              <a:gd name="connsiteY19" fmla="*/ 1384547 h 1508765"/>
              <a:gd name="connsiteX20" fmla="*/ 1628609 w 3949827"/>
              <a:gd name="connsiteY20" fmla="*/ 1356195 h 1508765"/>
              <a:gd name="connsiteX21" fmla="*/ 1577671 w 3949827"/>
              <a:gd name="connsiteY21" fmla="*/ 1328547 h 1508765"/>
              <a:gd name="connsiteX22" fmla="*/ 1546183 w 3949827"/>
              <a:gd name="connsiteY22" fmla="*/ 1366710 h 1508765"/>
              <a:gd name="connsiteX23" fmla="*/ 1203229 w 3949827"/>
              <a:gd name="connsiteY23" fmla="*/ 1508765 h 1508765"/>
              <a:gd name="connsiteX24" fmla="*/ 860274 w 3949827"/>
              <a:gd name="connsiteY24" fmla="*/ 1366710 h 1508765"/>
              <a:gd name="connsiteX25" fmla="*/ 844344 w 3949827"/>
              <a:gd name="connsiteY25" fmla="*/ 1347402 h 1508765"/>
              <a:gd name="connsiteX26" fmla="*/ 828144 w 3949827"/>
              <a:gd name="connsiteY26" fmla="*/ 1356195 h 1508765"/>
              <a:gd name="connsiteX27" fmla="*/ 687708 w 3949827"/>
              <a:gd name="connsiteY27" fmla="*/ 1384547 h 1508765"/>
              <a:gd name="connsiteX28" fmla="*/ 355269 w 3949827"/>
              <a:gd name="connsiteY28" fmla="*/ 1164192 h 1508765"/>
              <a:gd name="connsiteX29" fmla="*/ 342155 w 3949827"/>
              <a:gd name="connsiteY29" fmla="*/ 1099241 h 1508765"/>
              <a:gd name="connsiteX30" fmla="*/ 288079 w 3949827"/>
              <a:gd name="connsiteY30" fmla="*/ 1093789 h 1508765"/>
              <a:gd name="connsiteX31" fmla="*/ 0 w 3949827"/>
              <a:gd name="connsiteY31" fmla="*/ 740328 h 1508765"/>
              <a:gd name="connsiteX32" fmla="*/ 288079 w 3949827"/>
              <a:gd name="connsiteY32" fmla="*/ 386867 h 1508765"/>
              <a:gd name="connsiteX33" fmla="*/ 347949 w 3949827"/>
              <a:gd name="connsiteY33" fmla="*/ 380831 h 1508765"/>
              <a:gd name="connsiteX34" fmla="*/ 355269 w 3949827"/>
              <a:gd name="connsiteY34" fmla="*/ 344573 h 1508765"/>
              <a:gd name="connsiteX35" fmla="*/ 687708 w 3949827"/>
              <a:gd name="connsiteY35" fmla="*/ 124218 h 1508765"/>
              <a:gd name="connsiteX36" fmla="*/ 828144 w 3949827"/>
              <a:gd name="connsiteY36" fmla="*/ 152571 h 1508765"/>
              <a:gd name="connsiteX37" fmla="*/ 844344 w 3949827"/>
              <a:gd name="connsiteY37" fmla="*/ 161363 h 1508765"/>
              <a:gd name="connsiteX38" fmla="*/ 860274 w 3949827"/>
              <a:gd name="connsiteY38" fmla="*/ 142056 h 1508765"/>
              <a:gd name="connsiteX39" fmla="*/ 1203229 w 3949827"/>
              <a:gd name="connsiteY39" fmla="*/ 0 h 1508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3949827" h="1508765">
                <a:moveTo>
                  <a:pt x="1203229" y="0"/>
                </a:moveTo>
                <a:cubicBezTo>
                  <a:pt x="1337160" y="0"/>
                  <a:pt x="1458413" y="54286"/>
                  <a:pt x="1546183" y="142056"/>
                </a:cubicBezTo>
                <a:lnTo>
                  <a:pt x="1577671" y="180220"/>
                </a:lnTo>
                <a:lnTo>
                  <a:pt x="1628609" y="152571"/>
                </a:lnTo>
                <a:cubicBezTo>
                  <a:pt x="1671774" y="134313"/>
                  <a:pt x="1719230" y="124218"/>
                  <a:pt x="1769045" y="124218"/>
                </a:cubicBezTo>
                <a:cubicBezTo>
                  <a:pt x="1918491" y="124218"/>
                  <a:pt x="2046714" y="215079"/>
                  <a:pt x="2101484" y="344573"/>
                </a:cubicBezTo>
                <a:lnTo>
                  <a:pt x="2110639" y="389920"/>
                </a:lnTo>
                <a:lnTo>
                  <a:pt x="2120475" y="386867"/>
                </a:lnTo>
                <a:cubicBezTo>
                  <a:pt x="2143961" y="382061"/>
                  <a:pt x="2168279" y="379536"/>
                  <a:pt x="2193186" y="379536"/>
                </a:cubicBezTo>
                <a:cubicBezTo>
                  <a:pt x="2292816" y="379536"/>
                  <a:pt x="2383014" y="419919"/>
                  <a:pt x="2448305" y="485210"/>
                </a:cubicBezTo>
                <a:lnTo>
                  <a:pt x="2468833" y="510090"/>
                </a:lnTo>
                <a:lnTo>
                  <a:pt x="3949827" y="669272"/>
                </a:lnTo>
                <a:lnTo>
                  <a:pt x="2884109" y="783819"/>
                </a:lnTo>
                <a:lnTo>
                  <a:pt x="3502152" y="850248"/>
                </a:lnTo>
                <a:lnTo>
                  <a:pt x="2477309" y="960401"/>
                </a:lnTo>
                <a:lnTo>
                  <a:pt x="2471591" y="969825"/>
                </a:lnTo>
                <a:cubicBezTo>
                  <a:pt x="2405416" y="1050010"/>
                  <a:pt x="2305270" y="1101120"/>
                  <a:pt x="2193186" y="1101120"/>
                </a:cubicBezTo>
                <a:lnTo>
                  <a:pt x="2116557" y="1089535"/>
                </a:lnTo>
                <a:lnTo>
                  <a:pt x="2101484" y="1164192"/>
                </a:lnTo>
                <a:cubicBezTo>
                  <a:pt x="2046714" y="1293686"/>
                  <a:pt x="1918491" y="1384547"/>
                  <a:pt x="1769045" y="1384547"/>
                </a:cubicBezTo>
                <a:cubicBezTo>
                  <a:pt x="1719230" y="1384547"/>
                  <a:pt x="1671774" y="1374452"/>
                  <a:pt x="1628609" y="1356195"/>
                </a:cubicBezTo>
                <a:lnTo>
                  <a:pt x="1577671" y="1328547"/>
                </a:lnTo>
                <a:lnTo>
                  <a:pt x="1546183" y="1366710"/>
                </a:lnTo>
                <a:cubicBezTo>
                  <a:pt x="1458413" y="1454479"/>
                  <a:pt x="1337160" y="1508765"/>
                  <a:pt x="1203229" y="1508765"/>
                </a:cubicBezTo>
                <a:cubicBezTo>
                  <a:pt x="1069297" y="1508765"/>
                  <a:pt x="948045" y="1454479"/>
                  <a:pt x="860274" y="1366710"/>
                </a:cubicBezTo>
                <a:lnTo>
                  <a:pt x="844344" y="1347402"/>
                </a:lnTo>
                <a:lnTo>
                  <a:pt x="828144" y="1356195"/>
                </a:lnTo>
                <a:cubicBezTo>
                  <a:pt x="784980" y="1374452"/>
                  <a:pt x="737522" y="1384547"/>
                  <a:pt x="687708" y="1384547"/>
                </a:cubicBezTo>
                <a:cubicBezTo>
                  <a:pt x="538262" y="1384547"/>
                  <a:pt x="410041" y="1293686"/>
                  <a:pt x="355269" y="1164192"/>
                </a:cubicBezTo>
                <a:lnTo>
                  <a:pt x="342155" y="1099241"/>
                </a:lnTo>
                <a:lnTo>
                  <a:pt x="288079" y="1093789"/>
                </a:lnTo>
                <a:cubicBezTo>
                  <a:pt x="123673" y="1060147"/>
                  <a:pt x="0" y="914681"/>
                  <a:pt x="0" y="740328"/>
                </a:cubicBezTo>
                <a:cubicBezTo>
                  <a:pt x="0" y="565975"/>
                  <a:pt x="123673" y="420509"/>
                  <a:pt x="288079" y="386867"/>
                </a:cubicBezTo>
                <a:lnTo>
                  <a:pt x="347949" y="380831"/>
                </a:lnTo>
                <a:lnTo>
                  <a:pt x="355269" y="344573"/>
                </a:lnTo>
                <a:cubicBezTo>
                  <a:pt x="410041" y="215079"/>
                  <a:pt x="538262" y="124218"/>
                  <a:pt x="687708" y="124218"/>
                </a:cubicBezTo>
                <a:cubicBezTo>
                  <a:pt x="737522" y="124218"/>
                  <a:pt x="784980" y="134313"/>
                  <a:pt x="828144" y="152571"/>
                </a:cubicBezTo>
                <a:lnTo>
                  <a:pt x="844344" y="161363"/>
                </a:lnTo>
                <a:lnTo>
                  <a:pt x="860274" y="142056"/>
                </a:lnTo>
                <a:cubicBezTo>
                  <a:pt x="948045" y="54286"/>
                  <a:pt x="1069297" y="0"/>
                  <a:pt x="1203229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6B142F9F-9BA6-44D7-B12B-4D9D5CE66005}"/>
              </a:ext>
            </a:extLst>
          </p:cNvPr>
          <p:cNvSpPr/>
          <p:nvPr/>
        </p:nvSpPr>
        <p:spPr bwMode="auto">
          <a:xfrm>
            <a:off x="3753453" y="1770760"/>
            <a:ext cx="2399094" cy="963169"/>
          </a:xfrm>
          <a:custGeom>
            <a:avLst/>
            <a:gdLst>
              <a:gd name="connsiteX0" fmla="*/ 1600134 w 3823484"/>
              <a:gd name="connsiteY0" fmla="*/ 0 h 1107675"/>
              <a:gd name="connsiteX1" fmla="*/ 2048480 w 3823484"/>
              <a:gd name="connsiteY1" fmla="*/ 137069 h 1107675"/>
              <a:gd name="connsiteX2" fmla="*/ 2083567 w 3823484"/>
              <a:gd name="connsiteY2" fmla="*/ 174237 h 1107675"/>
              <a:gd name="connsiteX3" fmla="*/ 2084849 w 3823484"/>
              <a:gd name="connsiteY3" fmla="*/ 174187 h 1107675"/>
              <a:gd name="connsiteX4" fmla="*/ 2625536 w 3823484"/>
              <a:gd name="connsiteY4" fmla="*/ 384232 h 1107675"/>
              <a:gd name="connsiteX5" fmla="*/ 2621129 w 3823484"/>
              <a:gd name="connsiteY5" fmla="*/ 395557 h 1107675"/>
              <a:gd name="connsiteX6" fmla="*/ 3411382 w 3823484"/>
              <a:gd name="connsiteY6" fmla="*/ 458352 h 1107675"/>
              <a:gd name="connsiteX7" fmla="*/ 2966760 w 3823484"/>
              <a:gd name="connsiteY7" fmla="*/ 493683 h 1107675"/>
              <a:gd name="connsiteX8" fmla="*/ 3823484 w 3823484"/>
              <a:gd name="connsiteY8" fmla="*/ 561759 h 1107675"/>
              <a:gd name="connsiteX9" fmla="*/ 2601073 w 3823484"/>
              <a:gd name="connsiteY9" fmla="*/ 658894 h 1107675"/>
              <a:gd name="connsiteX10" fmla="*/ 2954182 w 3823484"/>
              <a:gd name="connsiteY10" fmla="*/ 686952 h 1107675"/>
              <a:gd name="connsiteX11" fmla="*/ 2305208 w 3823484"/>
              <a:gd name="connsiteY11" fmla="*/ 738521 h 1107675"/>
              <a:gd name="connsiteX12" fmla="*/ 2299142 w 3823484"/>
              <a:gd name="connsiteY12" fmla="*/ 750193 h 1107675"/>
              <a:gd name="connsiteX13" fmla="*/ 1800945 w 3823484"/>
              <a:gd name="connsiteY13" fmla="*/ 878479 h 1107675"/>
              <a:gd name="connsiteX14" fmla="*/ 1691977 w 3823484"/>
              <a:gd name="connsiteY14" fmla="*/ 874212 h 1107675"/>
              <a:gd name="connsiteX15" fmla="*/ 1655848 w 3823484"/>
              <a:gd name="connsiteY15" fmla="*/ 869855 h 1107675"/>
              <a:gd name="connsiteX16" fmla="*/ 1633227 w 3823484"/>
              <a:gd name="connsiteY16" fmla="*/ 902985 h 1107675"/>
              <a:gd name="connsiteX17" fmla="*/ 1170816 w 3823484"/>
              <a:gd name="connsiteY17" fmla="*/ 1052668 h 1107675"/>
              <a:gd name="connsiteX18" fmla="*/ 1109757 w 3823484"/>
              <a:gd name="connsiteY18" fmla="*/ 1049570 h 1107675"/>
              <a:gd name="connsiteX19" fmla="*/ 1099197 w 3823484"/>
              <a:gd name="connsiteY19" fmla="*/ 1054580 h 1107675"/>
              <a:gd name="connsiteX20" fmla="*/ 796894 w 3823484"/>
              <a:gd name="connsiteY20" fmla="*/ 1107675 h 1107675"/>
              <a:gd name="connsiteX21" fmla="*/ 256206 w 3823484"/>
              <a:gd name="connsiteY21" fmla="*/ 796784 h 1107675"/>
              <a:gd name="connsiteX22" fmla="*/ 264243 w 3823484"/>
              <a:gd name="connsiteY22" fmla="*/ 750945 h 1107675"/>
              <a:gd name="connsiteX23" fmla="*/ 238384 w 3823484"/>
              <a:gd name="connsiteY23" fmla="*/ 742874 h 1107675"/>
              <a:gd name="connsiteX24" fmla="*/ 0 w 3823484"/>
              <a:gd name="connsiteY24" fmla="*/ 485078 h 1107675"/>
              <a:gd name="connsiteX25" fmla="*/ 431720 w 3823484"/>
              <a:gd name="connsiteY25" fmla="*/ 180503 h 1107675"/>
              <a:gd name="connsiteX26" fmla="*/ 503369 w 3823484"/>
              <a:gd name="connsiteY26" fmla="*/ 176351 h 1107675"/>
              <a:gd name="connsiteX27" fmla="*/ 559984 w 3823484"/>
              <a:gd name="connsiteY27" fmla="*/ 136896 h 1107675"/>
              <a:gd name="connsiteX28" fmla="*/ 942308 w 3823484"/>
              <a:gd name="connsiteY28" fmla="*/ 45838 h 1107675"/>
              <a:gd name="connsiteX29" fmla="*/ 1152768 w 3823484"/>
              <a:gd name="connsiteY29" fmla="*/ 70270 h 1107675"/>
              <a:gd name="connsiteX30" fmla="*/ 1218433 w 3823484"/>
              <a:gd name="connsiteY30" fmla="*/ 90763 h 1107675"/>
              <a:gd name="connsiteX31" fmla="*/ 1297830 w 3823484"/>
              <a:gd name="connsiteY31" fmla="*/ 53096 h 1107675"/>
              <a:gd name="connsiteX32" fmla="*/ 1600134 w 3823484"/>
              <a:gd name="connsiteY32" fmla="*/ 0 h 1107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3823484" h="1107675">
                <a:moveTo>
                  <a:pt x="1600134" y="0"/>
                </a:moveTo>
                <a:cubicBezTo>
                  <a:pt x="1786767" y="0"/>
                  <a:pt x="1951315" y="54372"/>
                  <a:pt x="2048480" y="137069"/>
                </a:cubicBezTo>
                <a:lnTo>
                  <a:pt x="2083567" y="174237"/>
                </a:lnTo>
                <a:lnTo>
                  <a:pt x="2084849" y="174187"/>
                </a:lnTo>
                <a:cubicBezTo>
                  <a:pt x="2383462" y="174187"/>
                  <a:pt x="2625536" y="268227"/>
                  <a:pt x="2625536" y="384232"/>
                </a:cubicBezTo>
                <a:lnTo>
                  <a:pt x="2621129" y="395557"/>
                </a:lnTo>
                <a:lnTo>
                  <a:pt x="3411382" y="458352"/>
                </a:lnTo>
                <a:lnTo>
                  <a:pt x="2966760" y="493683"/>
                </a:lnTo>
                <a:lnTo>
                  <a:pt x="3823484" y="561759"/>
                </a:lnTo>
                <a:lnTo>
                  <a:pt x="2601073" y="658894"/>
                </a:lnTo>
                <a:lnTo>
                  <a:pt x="2954182" y="686952"/>
                </a:lnTo>
                <a:lnTo>
                  <a:pt x="2305208" y="738521"/>
                </a:lnTo>
                <a:lnTo>
                  <a:pt x="2299142" y="750193"/>
                </a:lnTo>
                <a:cubicBezTo>
                  <a:pt x="2217062" y="825581"/>
                  <a:pt x="2024905" y="878479"/>
                  <a:pt x="1800945" y="878479"/>
                </a:cubicBezTo>
                <a:cubicBezTo>
                  <a:pt x="1763618" y="878479"/>
                  <a:pt x="1727175" y="877010"/>
                  <a:pt x="1691977" y="874212"/>
                </a:cubicBezTo>
                <a:lnTo>
                  <a:pt x="1655848" y="869855"/>
                </a:lnTo>
                <a:lnTo>
                  <a:pt x="1633227" y="902985"/>
                </a:lnTo>
                <a:cubicBezTo>
                  <a:pt x="1538398" y="992724"/>
                  <a:pt x="1366782" y="1052668"/>
                  <a:pt x="1170816" y="1052668"/>
                </a:cubicBezTo>
                <a:lnTo>
                  <a:pt x="1109757" y="1049570"/>
                </a:lnTo>
                <a:lnTo>
                  <a:pt x="1099197" y="1054580"/>
                </a:lnTo>
                <a:cubicBezTo>
                  <a:pt x="1012903" y="1088101"/>
                  <a:pt x="908874" y="1107675"/>
                  <a:pt x="796894" y="1107675"/>
                </a:cubicBezTo>
                <a:cubicBezTo>
                  <a:pt x="498280" y="1107675"/>
                  <a:pt x="256206" y="968485"/>
                  <a:pt x="256206" y="796784"/>
                </a:cubicBezTo>
                <a:lnTo>
                  <a:pt x="264243" y="750945"/>
                </a:lnTo>
                <a:lnTo>
                  <a:pt x="238384" y="742874"/>
                </a:lnTo>
                <a:cubicBezTo>
                  <a:pt x="94560" y="687005"/>
                  <a:pt x="0" y="592392"/>
                  <a:pt x="0" y="485078"/>
                </a:cubicBezTo>
                <a:cubicBezTo>
                  <a:pt x="0" y="334840"/>
                  <a:pt x="185338" y="209493"/>
                  <a:pt x="431720" y="180503"/>
                </a:cubicBezTo>
                <a:lnTo>
                  <a:pt x="503369" y="176351"/>
                </a:lnTo>
                <a:lnTo>
                  <a:pt x="559984" y="136896"/>
                </a:lnTo>
                <a:cubicBezTo>
                  <a:pt x="657829" y="80636"/>
                  <a:pt x="793001" y="45838"/>
                  <a:pt x="942308" y="45838"/>
                </a:cubicBezTo>
                <a:cubicBezTo>
                  <a:pt x="1016961" y="45838"/>
                  <a:pt x="1088081" y="54538"/>
                  <a:pt x="1152768" y="70270"/>
                </a:cubicBezTo>
                <a:lnTo>
                  <a:pt x="1218433" y="90763"/>
                </a:lnTo>
                <a:lnTo>
                  <a:pt x="1297830" y="53096"/>
                </a:lnTo>
                <a:cubicBezTo>
                  <a:pt x="1384124" y="19574"/>
                  <a:pt x="1488154" y="0"/>
                  <a:pt x="1600134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4" name="フリーフォーム: 図形 13">
            <a:extLst>
              <a:ext uri="{FF2B5EF4-FFF2-40B4-BE49-F238E27FC236}">
                <a16:creationId xmlns:a16="http://schemas.microsoft.com/office/drawing/2014/main" id="{F4DAE5CE-7216-4FD5-9156-0714EC10A245}"/>
              </a:ext>
            </a:extLst>
          </p:cNvPr>
          <p:cNvSpPr/>
          <p:nvPr/>
        </p:nvSpPr>
        <p:spPr bwMode="auto">
          <a:xfrm>
            <a:off x="6770786" y="1709112"/>
            <a:ext cx="2399094" cy="1024817"/>
          </a:xfrm>
          <a:custGeom>
            <a:avLst/>
            <a:gdLst>
              <a:gd name="connsiteX0" fmla="*/ 1056300 w 3560307"/>
              <a:gd name="connsiteY0" fmla="*/ 0 h 1113185"/>
              <a:gd name="connsiteX1" fmla="*/ 1425068 w 3560307"/>
              <a:gd name="connsiteY1" fmla="*/ 110481 h 1113185"/>
              <a:gd name="connsiteX2" fmla="*/ 1454655 w 3560307"/>
              <a:gd name="connsiteY2" fmla="*/ 141195 h 1113185"/>
              <a:gd name="connsiteX3" fmla="*/ 1492536 w 3560307"/>
              <a:gd name="connsiteY3" fmla="*/ 139745 h 1113185"/>
              <a:gd name="connsiteX4" fmla="*/ 1957847 w 3560307"/>
              <a:gd name="connsiteY4" fmla="*/ 283776 h 1113185"/>
              <a:gd name="connsiteX5" fmla="*/ 1960559 w 3560307"/>
              <a:gd name="connsiteY5" fmla="*/ 293993 h 1113185"/>
              <a:gd name="connsiteX6" fmla="*/ 2031328 w 3560307"/>
              <a:gd name="connsiteY6" fmla="*/ 299257 h 1113185"/>
              <a:gd name="connsiteX7" fmla="*/ 2270112 w 3560307"/>
              <a:gd name="connsiteY7" fmla="*/ 405450 h 1113185"/>
              <a:gd name="connsiteX8" fmla="*/ 2307451 w 3560307"/>
              <a:gd name="connsiteY8" fmla="*/ 453475 h 1113185"/>
              <a:gd name="connsiteX9" fmla="*/ 2349656 w 3560307"/>
              <a:gd name="connsiteY9" fmla="*/ 453701 h 1113185"/>
              <a:gd name="connsiteX10" fmla="*/ 3560307 w 3560307"/>
              <a:gd name="connsiteY10" fmla="*/ 532556 h 1113185"/>
              <a:gd name="connsiteX11" fmla="*/ 3008543 w 3560307"/>
              <a:gd name="connsiteY11" fmla="*/ 594666 h 1113185"/>
              <a:gd name="connsiteX12" fmla="*/ 2792032 w 3560307"/>
              <a:gd name="connsiteY12" fmla="*/ 601639 h 1113185"/>
              <a:gd name="connsiteX13" fmla="*/ 2880505 w 3560307"/>
              <a:gd name="connsiteY13" fmla="*/ 606455 h 1113185"/>
              <a:gd name="connsiteX14" fmla="*/ 3226961 w 3560307"/>
              <a:gd name="connsiteY14" fmla="*/ 661644 h 1113185"/>
              <a:gd name="connsiteX15" fmla="*/ 2705442 w 3560307"/>
              <a:gd name="connsiteY15" fmla="*/ 726363 h 1113185"/>
              <a:gd name="connsiteX16" fmla="*/ 2507200 w 3560307"/>
              <a:gd name="connsiteY16" fmla="*/ 733463 h 1113185"/>
              <a:gd name="connsiteX17" fmla="*/ 2573018 w 3560307"/>
              <a:gd name="connsiteY17" fmla="*/ 739886 h 1113185"/>
              <a:gd name="connsiteX18" fmla="*/ 2738567 w 3560307"/>
              <a:gd name="connsiteY18" fmla="*/ 783523 h 1113185"/>
              <a:gd name="connsiteX19" fmla="*/ 2311192 w 3560307"/>
              <a:gd name="connsiteY19" fmla="*/ 848242 h 1113185"/>
              <a:gd name="connsiteX20" fmla="*/ 2188883 w 3560307"/>
              <a:gd name="connsiteY20" fmla="*/ 853587 h 1113185"/>
              <a:gd name="connsiteX21" fmla="*/ 2181093 w 3560307"/>
              <a:gd name="connsiteY21" fmla="*/ 858330 h 1113185"/>
              <a:gd name="connsiteX22" fmla="*/ 1946917 w 3560307"/>
              <a:gd name="connsiteY22" fmla="*/ 911114 h 1113185"/>
              <a:gd name="connsiteX23" fmla="*/ 1912901 w 3560307"/>
              <a:gd name="connsiteY23" fmla="*/ 908584 h 1113185"/>
              <a:gd name="connsiteX24" fmla="*/ 1875387 w 3560307"/>
              <a:gd name="connsiteY24" fmla="*/ 959585 h 1113185"/>
              <a:gd name="connsiteX25" fmla="*/ 1528080 w 3560307"/>
              <a:gd name="connsiteY25" fmla="*/ 1095850 h 1113185"/>
              <a:gd name="connsiteX26" fmla="*/ 1319601 w 3560307"/>
              <a:gd name="connsiteY26" fmla="*/ 1054903 h 1113185"/>
              <a:gd name="connsiteX27" fmla="*/ 1308738 w 3560307"/>
              <a:gd name="connsiteY27" fmla="*/ 1049347 h 1113185"/>
              <a:gd name="connsiteX28" fmla="*/ 1263476 w 3560307"/>
              <a:gd name="connsiteY28" fmla="*/ 1070389 h 1113185"/>
              <a:gd name="connsiteX29" fmla="*/ 1014830 w 3560307"/>
              <a:gd name="connsiteY29" fmla="*/ 1113185 h 1113185"/>
              <a:gd name="connsiteX30" fmla="*/ 605059 w 3560307"/>
              <a:gd name="connsiteY30" fmla="*/ 960139 h 1113185"/>
              <a:gd name="connsiteX31" fmla="*/ 590046 w 3560307"/>
              <a:gd name="connsiteY31" fmla="*/ 932889 h 1113185"/>
              <a:gd name="connsiteX32" fmla="*/ 549832 w 3560307"/>
              <a:gd name="connsiteY32" fmla="*/ 953750 h 1113185"/>
              <a:gd name="connsiteX33" fmla="*/ 447771 w 3560307"/>
              <a:gd name="connsiteY33" fmla="*/ 973442 h 1113185"/>
              <a:gd name="connsiteX34" fmla="*/ 206174 w 3560307"/>
              <a:gd name="connsiteY34" fmla="*/ 820395 h 1113185"/>
              <a:gd name="connsiteX35" fmla="*/ 191010 w 3560307"/>
              <a:gd name="connsiteY35" fmla="*/ 748613 h 1113185"/>
              <a:gd name="connsiteX36" fmla="*/ 160141 w 3560307"/>
              <a:gd name="connsiteY36" fmla="*/ 739456 h 1113185"/>
              <a:gd name="connsiteX37" fmla="*/ 0 w 3560307"/>
              <a:gd name="connsiteY37" fmla="*/ 508562 h 1113185"/>
              <a:gd name="connsiteX38" fmla="*/ 262202 w 3560307"/>
              <a:gd name="connsiteY38" fmla="*/ 257976 h 1113185"/>
              <a:gd name="connsiteX39" fmla="*/ 293805 w 3560307"/>
              <a:gd name="connsiteY39" fmla="*/ 261021 h 1113185"/>
              <a:gd name="connsiteX40" fmla="*/ 299937 w 3560307"/>
              <a:gd name="connsiteY40" fmla="*/ 250226 h 1113185"/>
              <a:gd name="connsiteX41" fmla="*/ 517359 w 3560307"/>
              <a:gd name="connsiteY41" fmla="*/ 139745 h 1113185"/>
              <a:gd name="connsiteX42" fmla="*/ 619420 w 3560307"/>
              <a:gd name="connsiteY42" fmla="*/ 159437 h 1113185"/>
              <a:gd name="connsiteX43" fmla="*/ 637765 w 3560307"/>
              <a:gd name="connsiteY43" fmla="*/ 168953 h 1113185"/>
              <a:gd name="connsiteX44" fmla="*/ 646528 w 3560307"/>
              <a:gd name="connsiteY44" fmla="*/ 153046 h 1113185"/>
              <a:gd name="connsiteX45" fmla="*/ 1056300 w 3560307"/>
              <a:gd name="connsiteY45" fmla="*/ 0 h 1113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3560307" h="1113185">
                <a:moveTo>
                  <a:pt x="1056300" y="0"/>
                </a:moveTo>
                <a:cubicBezTo>
                  <a:pt x="1209808" y="0"/>
                  <a:pt x="1345149" y="43824"/>
                  <a:pt x="1425068" y="110481"/>
                </a:cubicBezTo>
                <a:lnTo>
                  <a:pt x="1454655" y="141195"/>
                </a:lnTo>
                <a:lnTo>
                  <a:pt x="1492536" y="139745"/>
                </a:lnTo>
                <a:cubicBezTo>
                  <a:pt x="1722061" y="139745"/>
                  <a:pt x="1913559" y="201578"/>
                  <a:pt x="1957847" y="283776"/>
                </a:cubicBezTo>
                <a:lnTo>
                  <a:pt x="1960559" y="293993"/>
                </a:lnTo>
                <a:lnTo>
                  <a:pt x="2031328" y="299257"/>
                </a:lnTo>
                <a:cubicBezTo>
                  <a:pt x="2126756" y="313667"/>
                  <a:pt x="2210363" y="352025"/>
                  <a:pt x="2270112" y="405450"/>
                </a:cubicBezTo>
                <a:lnTo>
                  <a:pt x="2307451" y="453475"/>
                </a:lnTo>
                <a:lnTo>
                  <a:pt x="2349656" y="453701"/>
                </a:lnTo>
                <a:cubicBezTo>
                  <a:pt x="3040573" y="461207"/>
                  <a:pt x="3560307" y="493659"/>
                  <a:pt x="3560307" y="532556"/>
                </a:cubicBezTo>
                <a:cubicBezTo>
                  <a:pt x="3560307" y="557560"/>
                  <a:pt x="3345519" y="579902"/>
                  <a:pt x="3008543" y="594666"/>
                </a:cubicBezTo>
                <a:lnTo>
                  <a:pt x="2792032" y="601639"/>
                </a:lnTo>
                <a:lnTo>
                  <a:pt x="2880505" y="606455"/>
                </a:lnTo>
                <a:cubicBezTo>
                  <a:pt x="3094563" y="620579"/>
                  <a:pt x="3226961" y="640091"/>
                  <a:pt x="3226961" y="661644"/>
                </a:cubicBezTo>
                <a:cubicBezTo>
                  <a:pt x="3226961" y="688584"/>
                  <a:pt x="3020089" y="712337"/>
                  <a:pt x="2705442" y="726363"/>
                </a:cubicBezTo>
                <a:lnTo>
                  <a:pt x="2507200" y="733463"/>
                </a:lnTo>
                <a:lnTo>
                  <a:pt x="2573018" y="739886"/>
                </a:lnTo>
                <a:cubicBezTo>
                  <a:pt x="2677537" y="752342"/>
                  <a:pt x="2738567" y="767359"/>
                  <a:pt x="2738567" y="783523"/>
                </a:cubicBezTo>
                <a:cubicBezTo>
                  <a:pt x="2738567" y="810464"/>
                  <a:pt x="2569040" y="834216"/>
                  <a:pt x="2311192" y="848242"/>
                </a:cubicBezTo>
                <a:lnTo>
                  <a:pt x="2188883" y="853587"/>
                </a:lnTo>
                <a:lnTo>
                  <a:pt x="2181093" y="858330"/>
                </a:lnTo>
                <a:cubicBezTo>
                  <a:pt x="2114246" y="891655"/>
                  <a:pt x="2033661" y="911114"/>
                  <a:pt x="1946917" y="911114"/>
                </a:cubicBezTo>
                <a:lnTo>
                  <a:pt x="1912901" y="908584"/>
                </a:lnTo>
                <a:lnTo>
                  <a:pt x="1875387" y="959585"/>
                </a:lnTo>
                <a:cubicBezTo>
                  <a:pt x="1800118" y="1041797"/>
                  <a:pt x="1672654" y="1095850"/>
                  <a:pt x="1528080" y="1095850"/>
                </a:cubicBezTo>
                <a:cubicBezTo>
                  <a:pt x="1452179" y="1095850"/>
                  <a:pt x="1380994" y="1080952"/>
                  <a:pt x="1319601" y="1054903"/>
                </a:cubicBezTo>
                <a:lnTo>
                  <a:pt x="1308738" y="1049347"/>
                </a:lnTo>
                <a:lnTo>
                  <a:pt x="1263476" y="1070389"/>
                </a:lnTo>
                <a:cubicBezTo>
                  <a:pt x="1192499" y="1097408"/>
                  <a:pt x="1106933" y="1113185"/>
                  <a:pt x="1014830" y="1113185"/>
                </a:cubicBezTo>
                <a:cubicBezTo>
                  <a:pt x="830621" y="1113185"/>
                  <a:pt x="672570" y="1050078"/>
                  <a:pt x="605059" y="960139"/>
                </a:cubicBezTo>
                <a:lnTo>
                  <a:pt x="590046" y="932889"/>
                </a:lnTo>
                <a:lnTo>
                  <a:pt x="549832" y="953750"/>
                </a:lnTo>
                <a:cubicBezTo>
                  <a:pt x="518462" y="966430"/>
                  <a:pt x="483973" y="973442"/>
                  <a:pt x="447771" y="973442"/>
                </a:cubicBezTo>
                <a:cubicBezTo>
                  <a:pt x="339162" y="973442"/>
                  <a:pt x="245977" y="910335"/>
                  <a:pt x="206174" y="820395"/>
                </a:cubicBezTo>
                <a:lnTo>
                  <a:pt x="191010" y="748613"/>
                </a:lnTo>
                <a:lnTo>
                  <a:pt x="160141" y="739456"/>
                </a:lnTo>
                <a:cubicBezTo>
                  <a:pt x="66032" y="701415"/>
                  <a:pt x="0" y="612359"/>
                  <a:pt x="0" y="508562"/>
                </a:cubicBezTo>
                <a:cubicBezTo>
                  <a:pt x="0" y="370167"/>
                  <a:pt x="117391" y="257976"/>
                  <a:pt x="262202" y="257976"/>
                </a:cubicBezTo>
                <a:lnTo>
                  <a:pt x="293805" y="261021"/>
                </a:lnTo>
                <a:lnTo>
                  <a:pt x="299937" y="250226"/>
                </a:lnTo>
                <a:cubicBezTo>
                  <a:pt x="347056" y="183569"/>
                  <a:pt x="426853" y="139745"/>
                  <a:pt x="517359" y="139745"/>
                </a:cubicBezTo>
                <a:cubicBezTo>
                  <a:pt x="553561" y="139745"/>
                  <a:pt x="588051" y="146757"/>
                  <a:pt x="619420" y="159437"/>
                </a:cubicBezTo>
                <a:lnTo>
                  <a:pt x="637765" y="168953"/>
                </a:lnTo>
                <a:lnTo>
                  <a:pt x="646528" y="153046"/>
                </a:lnTo>
                <a:cubicBezTo>
                  <a:pt x="714040" y="63107"/>
                  <a:pt x="872091" y="0"/>
                  <a:pt x="1056300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67281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5109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飛んでいる雲型の図形（文字入り）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15" name="フリーフォーム: 図形 14">
            <a:extLst>
              <a:ext uri="{FF2B5EF4-FFF2-40B4-BE49-F238E27FC236}">
                <a16:creationId xmlns:a16="http://schemas.microsoft.com/office/drawing/2014/main" id="{1D83138E-0216-420B-AD33-08191844682F}"/>
              </a:ext>
            </a:extLst>
          </p:cNvPr>
          <p:cNvSpPr/>
          <p:nvPr/>
        </p:nvSpPr>
        <p:spPr bwMode="auto">
          <a:xfrm>
            <a:off x="6770786" y="5145154"/>
            <a:ext cx="2248214" cy="1175344"/>
          </a:xfrm>
          <a:custGeom>
            <a:avLst/>
            <a:gdLst>
              <a:gd name="connsiteX0" fmla="*/ 1210679 w 4048329"/>
              <a:gd name="connsiteY0" fmla="*/ 0 h 1895146"/>
              <a:gd name="connsiteX1" fmla="*/ 1563160 w 4048329"/>
              <a:gd name="connsiteY1" fmla="*/ 233640 h 1895146"/>
              <a:gd name="connsiteX2" fmla="*/ 1574589 w 4048329"/>
              <a:gd name="connsiteY2" fmla="*/ 270459 h 1895146"/>
              <a:gd name="connsiteX3" fmla="*/ 1665051 w 4048329"/>
              <a:gd name="connsiteY3" fmla="*/ 249312 h 1895146"/>
              <a:gd name="connsiteX4" fmla="*/ 1767424 w 4048329"/>
              <a:gd name="connsiteY4" fmla="*/ 241540 h 1895146"/>
              <a:gd name="connsiteX5" fmla="*/ 2275391 w 4048329"/>
              <a:gd name="connsiteY5" fmla="*/ 624083 h 1895146"/>
              <a:gd name="connsiteX6" fmla="*/ 2271467 w 4048329"/>
              <a:gd name="connsiteY6" fmla="*/ 653397 h 1895146"/>
              <a:gd name="connsiteX7" fmla="*/ 2273850 w 4048329"/>
              <a:gd name="connsiteY7" fmla="*/ 653496 h 1895146"/>
              <a:gd name="connsiteX8" fmla="*/ 2777404 w 4048329"/>
              <a:gd name="connsiteY8" fmla="*/ 726264 h 1895146"/>
              <a:gd name="connsiteX9" fmla="*/ 2768228 w 4048329"/>
              <a:gd name="connsiteY9" fmla="*/ 737441 h 1895146"/>
              <a:gd name="connsiteX10" fmla="*/ 2754812 w 4048329"/>
              <a:gd name="connsiteY10" fmla="*/ 742829 h 1895146"/>
              <a:gd name="connsiteX11" fmla="*/ 2986974 w 4048329"/>
              <a:gd name="connsiteY11" fmla="*/ 745133 h 1895146"/>
              <a:gd name="connsiteX12" fmla="*/ 4048329 w 4048329"/>
              <a:gd name="connsiteY12" fmla="*/ 873356 h 1895146"/>
              <a:gd name="connsiteX13" fmla="*/ 2986974 w 4048329"/>
              <a:gd name="connsiteY13" fmla="*/ 1001579 h 1895146"/>
              <a:gd name="connsiteX14" fmla="*/ 2909223 w 4048329"/>
              <a:gd name="connsiteY14" fmla="*/ 1002351 h 1895146"/>
              <a:gd name="connsiteX15" fmla="*/ 2972321 w 4048329"/>
              <a:gd name="connsiteY15" fmla="*/ 1011283 h 1895146"/>
              <a:gd name="connsiteX16" fmla="*/ 3062075 w 4048329"/>
              <a:gd name="connsiteY16" fmla="*/ 1045441 h 1895146"/>
              <a:gd name="connsiteX17" fmla="*/ 2364514 w 4048329"/>
              <a:gd name="connsiteY17" fmla="*/ 1126300 h 1895146"/>
              <a:gd name="connsiteX18" fmla="*/ 2185104 w 4048329"/>
              <a:gd name="connsiteY18" fmla="*/ 1130579 h 1895146"/>
              <a:gd name="connsiteX19" fmla="*/ 2206380 w 4048329"/>
              <a:gd name="connsiteY19" fmla="*/ 1236558 h 1895146"/>
              <a:gd name="connsiteX20" fmla="*/ 1698413 w 4048329"/>
              <a:gd name="connsiteY20" fmla="*/ 1619101 h 1895146"/>
              <a:gd name="connsiteX21" fmla="*/ 1596040 w 4048329"/>
              <a:gd name="connsiteY21" fmla="*/ 1611329 h 1895146"/>
              <a:gd name="connsiteX22" fmla="*/ 1571864 w 4048329"/>
              <a:gd name="connsiteY22" fmla="*/ 1605678 h 1895146"/>
              <a:gd name="connsiteX23" fmla="*/ 1554534 w 4048329"/>
              <a:gd name="connsiteY23" fmla="*/ 1661506 h 1895146"/>
              <a:gd name="connsiteX24" fmla="*/ 1202053 w 4048329"/>
              <a:gd name="connsiteY24" fmla="*/ 1895146 h 1895146"/>
              <a:gd name="connsiteX25" fmla="*/ 884842 w 4048329"/>
              <a:gd name="connsiteY25" fmla="*/ 1726487 h 1895146"/>
              <a:gd name="connsiteX26" fmla="*/ 860004 w 4048329"/>
              <a:gd name="connsiteY26" fmla="*/ 1680726 h 1895146"/>
              <a:gd name="connsiteX27" fmla="*/ 846593 w 4048329"/>
              <a:gd name="connsiteY27" fmla="*/ 1691791 h 1895146"/>
              <a:gd name="connsiteX28" fmla="*/ 632709 w 4048329"/>
              <a:gd name="connsiteY28" fmla="*/ 1757123 h 1895146"/>
              <a:gd name="connsiteX29" fmla="*/ 250166 w 4048329"/>
              <a:gd name="connsiteY29" fmla="*/ 1374580 h 1895146"/>
              <a:gd name="connsiteX30" fmla="*/ 256528 w 4048329"/>
              <a:gd name="connsiteY30" fmla="*/ 1311471 h 1895146"/>
              <a:gd name="connsiteX31" fmla="*/ 233640 w 4048329"/>
              <a:gd name="connsiteY31" fmla="*/ 1304366 h 1895146"/>
              <a:gd name="connsiteX32" fmla="*/ 0 w 4048329"/>
              <a:gd name="connsiteY32" fmla="*/ 951885 h 1895146"/>
              <a:gd name="connsiteX33" fmla="*/ 233640 w 4048329"/>
              <a:gd name="connsiteY33" fmla="*/ 599404 h 1895146"/>
              <a:gd name="connsiteX34" fmla="*/ 262531 w 4048329"/>
              <a:gd name="connsiteY34" fmla="*/ 590436 h 1895146"/>
              <a:gd name="connsiteX35" fmla="*/ 250166 w 4048329"/>
              <a:gd name="connsiteY35" fmla="*/ 529190 h 1895146"/>
              <a:gd name="connsiteX36" fmla="*/ 632709 w 4048329"/>
              <a:gd name="connsiteY36" fmla="*/ 146647 h 1895146"/>
              <a:gd name="connsiteX37" fmla="*/ 846593 w 4048329"/>
              <a:gd name="connsiteY37" fmla="*/ 211979 h 1895146"/>
              <a:gd name="connsiteX38" fmla="*/ 862729 w 4048329"/>
              <a:gd name="connsiteY38" fmla="*/ 225293 h 1895146"/>
              <a:gd name="connsiteX39" fmla="*/ 893468 w 4048329"/>
              <a:gd name="connsiteY39" fmla="*/ 168659 h 1895146"/>
              <a:gd name="connsiteX40" fmla="*/ 1210679 w 4048329"/>
              <a:gd name="connsiteY40" fmla="*/ 0 h 1895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4048329" h="1895146">
                <a:moveTo>
                  <a:pt x="1210679" y="0"/>
                </a:moveTo>
                <a:cubicBezTo>
                  <a:pt x="1369134" y="0"/>
                  <a:pt x="1505087" y="96339"/>
                  <a:pt x="1563160" y="233640"/>
                </a:cubicBezTo>
                <a:lnTo>
                  <a:pt x="1574589" y="270459"/>
                </a:lnTo>
                <a:lnTo>
                  <a:pt x="1665051" y="249312"/>
                </a:lnTo>
                <a:cubicBezTo>
                  <a:pt x="1698119" y="244216"/>
                  <a:pt x="1732356" y="241540"/>
                  <a:pt x="1767424" y="241540"/>
                </a:cubicBezTo>
                <a:cubicBezTo>
                  <a:pt x="2047966" y="241540"/>
                  <a:pt x="2275391" y="412810"/>
                  <a:pt x="2275391" y="624083"/>
                </a:cubicBezTo>
                <a:lnTo>
                  <a:pt x="2271467" y="653397"/>
                </a:lnTo>
                <a:lnTo>
                  <a:pt x="2273850" y="653496"/>
                </a:lnTo>
                <a:cubicBezTo>
                  <a:pt x="2577659" y="669266"/>
                  <a:pt x="2777404" y="695973"/>
                  <a:pt x="2777404" y="726264"/>
                </a:cubicBezTo>
                <a:cubicBezTo>
                  <a:pt x="2777404" y="730051"/>
                  <a:pt x="2774283" y="733781"/>
                  <a:pt x="2768228" y="737441"/>
                </a:cubicBezTo>
                <a:lnTo>
                  <a:pt x="2754812" y="742829"/>
                </a:lnTo>
                <a:lnTo>
                  <a:pt x="2986974" y="745133"/>
                </a:lnTo>
                <a:cubicBezTo>
                  <a:pt x="3592688" y="757338"/>
                  <a:pt x="4048329" y="810108"/>
                  <a:pt x="4048329" y="873356"/>
                </a:cubicBezTo>
                <a:cubicBezTo>
                  <a:pt x="4048329" y="936605"/>
                  <a:pt x="3592688" y="989375"/>
                  <a:pt x="2986974" y="1001579"/>
                </a:cubicBezTo>
                <a:lnTo>
                  <a:pt x="2909223" y="1002351"/>
                </a:lnTo>
                <a:lnTo>
                  <a:pt x="2972321" y="1011283"/>
                </a:lnTo>
                <a:cubicBezTo>
                  <a:pt x="3030116" y="1021782"/>
                  <a:pt x="3062075" y="1033325"/>
                  <a:pt x="3062075" y="1045441"/>
                </a:cubicBezTo>
                <a:cubicBezTo>
                  <a:pt x="3062075" y="1081791"/>
                  <a:pt x="2774441" y="1112978"/>
                  <a:pt x="2364514" y="1126300"/>
                </a:cubicBezTo>
                <a:lnTo>
                  <a:pt x="2185104" y="1130579"/>
                </a:lnTo>
                <a:lnTo>
                  <a:pt x="2206380" y="1236558"/>
                </a:lnTo>
                <a:cubicBezTo>
                  <a:pt x="2206380" y="1447831"/>
                  <a:pt x="1978955" y="1619101"/>
                  <a:pt x="1698413" y="1619101"/>
                </a:cubicBezTo>
                <a:cubicBezTo>
                  <a:pt x="1663345" y="1619101"/>
                  <a:pt x="1629108" y="1616425"/>
                  <a:pt x="1596040" y="1611329"/>
                </a:cubicBezTo>
                <a:lnTo>
                  <a:pt x="1571864" y="1605678"/>
                </a:lnTo>
                <a:lnTo>
                  <a:pt x="1554534" y="1661506"/>
                </a:lnTo>
                <a:cubicBezTo>
                  <a:pt x="1496461" y="1798807"/>
                  <a:pt x="1360508" y="1895146"/>
                  <a:pt x="1202053" y="1895146"/>
                </a:cubicBezTo>
                <a:cubicBezTo>
                  <a:pt x="1070008" y="1895146"/>
                  <a:pt x="953588" y="1828244"/>
                  <a:pt x="884842" y="1726487"/>
                </a:cubicBezTo>
                <a:lnTo>
                  <a:pt x="860004" y="1680726"/>
                </a:lnTo>
                <a:lnTo>
                  <a:pt x="846593" y="1691791"/>
                </a:lnTo>
                <a:cubicBezTo>
                  <a:pt x="785538" y="1733038"/>
                  <a:pt x="711937" y="1757123"/>
                  <a:pt x="632709" y="1757123"/>
                </a:cubicBezTo>
                <a:cubicBezTo>
                  <a:pt x="421436" y="1757123"/>
                  <a:pt x="250166" y="1585853"/>
                  <a:pt x="250166" y="1374580"/>
                </a:cubicBezTo>
                <a:lnTo>
                  <a:pt x="256528" y="1311471"/>
                </a:lnTo>
                <a:lnTo>
                  <a:pt x="233640" y="1304366"/>
                </a:lnTo>
                <a:cubicBezTo>
                  <a:pt x="96339" y="1246293"/>
                  <a:pt x="0" y="1110340"/>
                  <a:pt x="0" y="951885"/>
                </a:cubicBezTo>
                <a:cubicBezTo>
                  <a:pt x="0" y="793431"/>
                  <a:pt x="96339" y="657477"/>
                  <a:pt x="233640" y="599404"/>
                </a:cubicBezTo>
                <a:lnTo>
                  <a:pt x="262531" y="590436"/>
                </a:lnTo>
                <a:lnTo>
                  <a:pt x="250166" y="529190"/>
                </a:lnTo>
                <a:cubicBezTo>
                  <a:pt x="250166" y="317917"/>
                  <a:pt x="421436" y="146647"/>
                  <a:pt x="632709" y="146647"/>
                </a:cubicBezTo>
                <a:cubicBezTo>
                  <a:pt x="711937" y="146647"/>
                  <a:pt x="785538" y="170732"/>
                  <a:pt x="846593" y="211979"/>
                </a:cubicBezTo>
                <a:lnTo>
                  <a:pt x="862729" y="225293"/>
                </a:lnTo>
                <a:lnTo>
                  <a:pt x="893468" y="168659"/>
                </a:lnTo>
                <a:cubicBezTo>
                  <a:pt x="962214" y="66902"/>
                  <a:pt x="1078634" y="0"/>
                  <a:pt x="1210679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6" name="フリーフォーム: 図形 15">
            <a:extLst>
              <a:ext uri="{FF2B5EF4-FFF2-40B4-BE49-F238E27FC236}">
                <a16:creationId xmlns:a16="http://schemas.microsoft.com/office/drawing/2014/main" id="{2DD3408B-2095-40A5-A9CA-C7750DE93B7E}"/>
              </a:ext>
            </a:extLst>
          </p:cNvPr>
          <p:cNvSpPr/>
          <p:nvPr/>
        </p:nvSpPr>
        <p:spPr bwMode="auto">
          <a:xfrm>
            <a:off x="3825262" y="5233949"/>
            <a:ext cx="2411333" cy="952658"/>
          </a:xfrm>
          <a:custGeom>
            <a:avLst/>
            <a:gdLst>
              <a:gd name="connsiteX0" fmla="*/ 1326474 w 3463829"/>
              <a:gd name="connsiteY0" fmla="*/ 0 h 1544267"/>
              <a:gd name="connsiteX1" fmla="*/ 1805431 w 3463829"/>
              <a:gd name="connsiteY1" fmla="*/ 250302 h 1544267"/>
              <a:gd name="connsiteX2" fmla="*/ 1812604 w 3463829"/>
              <a:gd name="connsiteY2" fmla="*/ 268519 h 1544267"/>
              <a:gd name="connsiteX3" fmla="*/ 1915265 w 3463829"/>
              <a:gd name="connsiteY3" fmla="*/ 292947 h 1544267"/>
              <a:gd name="connsiteX4" fmla="*/ 2169870 w 3463829"/>
              <a:gd name="connsiteY4" fmla="*/ 470209 h 1544267"/>
              <a:gd name="connsiteX5" fmla="*/ 2152210 w 3463829"/>
              <a:gd name="connsiteY5" fmla="*/ 520732 h 1544267"/>
              <a:gd name="connsiteX6" fmla="*/ 2145429 w 3463829"/>
              <a:gd name="connsiteY6" fmla="*/ 527031 h 1544267"/>
              <a:gd name="connsiteX7" fmla="*/ 2217935 w 3463829"/>
              <a:gd name="connsiteY7" fmla="*/ 538381 h 1544267"/>
              <a:gd name="connsiteX8" fmla="*/ 2496273 w 3463829"/>
              <a:gd name="connsiteY8" fmla="*/ 626762 h 1544267"/>
              <a:gd name="connsiteX9" fmla="*/ 2561126 w 3463829"/>
              <a:gd name="connsiteY9" fmla="*/ 674297 h 1544267"/>
              <a:gd name="connsiteX10" fmla="*/ 2600225 w 3463829"/>
              <a:gd name="connsiteY10" fmla="*/ 677291 h 1544267"/>
              <a:gd name="connsiteX11" fmla="*/ 3084267 w 3463829"/>
              <a:gd name="connsiteY11" fmla="*/ 805707 h 1544267"/>
              <a:gd name="connsiteX12" fmla="*/ 2896768 w 3463829"/>
              <a:gd name="connsiteY12" fmla="*/ 892294 h 1544267"/>
              <a:gd name="connsiteX13" fmla="*/ 2806737 w 3463829"/>
              <a:gd name="connsiteY13" fmla="*/ 907686 h 1544267"/>
              <a:gd name="connsiteX14" fmla="*/ 2935243 w 3463829"/>
              <a:gd name="connsiteY14" fmla="*/ 914803 h 1544267"/>
              <a:gd name="connsiteX15" fmla="*/ 3463829 w 3463829"/>
              <a:gd name="connsiteY15" fmla="*/ 1047247 h 1544267"/>
              <a:gd name="connsiteX16" fmla="*/ 2365955 w 3463829"/>
              <a:gd name="connsiteY16" fmla="*/ 1202112 h 1544267"/>
              <a:gd name="connsiteX17" fmla="*/ 2230975 w 3463829"/>
              <a:gd name="connsiteY17" fmla="*/ 1200193 h 1544267"/>
              <a:gd name="connsiteX18" fmla="*/ 2221221 w 3463829"/>
              <a:gd name="connsiteY18" fmla="*/ 1228098 h 1544267"/>
              <a:gd name="connsiteX19" fmla="*/ 1922546 w 3463829"/>
              <a:gd name="connsiteY19" fmla="*/ 1371018 h 1544267"/>
              <a:gd name="connsiteX20" fmla="*/ 1796995 w 3463829"/>
              <a:gd name="connsiteY20" fmla="*/ 1391790 h 1544267"/>
              <a:gd name="connsiteX21" fmla="*/ 1763044 w 3463829"/>
              <a:gd name="connsiteY21" fmla="*/ 1424233 h 1544267"/>
              <a:gd name="connsiteX22" fmla="*/ 1395485 w 3463829"/>
              <a:gd name="connsiteY22" fmla="*/ 1544267 h 1544267"/>
              <a:gd name="connsiteX23" fmla="*/ 1027927 w 3463829"/>
              <a:gd name="connsiteY23" fmla="*/ 1424233 h 1544267"/>
              <a:gd name="connsiteX24" fmla="*/ 1007665 w 3463829"/>
              <a:gd name="connsiteY24" fmla="*/ 1404871 h 1544267"/>
              <a:gd name="connsiteX25" fmla="*/ 883587 w 3463829"/>
              <a:gd name="connsiteY25" fmla="*/ 1385449 h 1544267"/>
              <a:gd name="connsiteX26" fmla="*/ 500331 w 3463829"/>
              <a:gd name="connsiteY26" fmla="*/ 1177575 h 1544267"/>
              <a:gd name="connsiteX27" fmla="*/ 507296 w 3463829"/>
              <a:gd name="connsiteY27" fmla="*/ 1157652 h 1544267"/>
              <a:gd name="connsiteX28" fmla="*/ 450734 w 3463829"/>
              <a:gd name="connsiteY28" fmla="*/ 1148775 h 1544267"/>
              <a:gd name="connsiteX29" fmla="*/ 0 w 3463829"/>
              <a:gd name="connsiteY29" fmla="*/ 804965 h 1544267"/>
              <a:gd name="connsiteX30" fmla="*/ 126038 w 3463829"/>
              <a:gd name="connsiteY30" fmla="*/ 596344 h 1544267"/>
              <a:gd name="connsiteX31" fmla="*/ 193128 w 3463829"/>
              <a:gd name="connsiteY31" fmla="*/ 555231 h 1544267"/>
              <a:gd name="connsiteX32" fmla="*/ 185566 w 3463829"/>
              <a:gd name="connsiteY32" fmla="*/ 496088 h 1544267"/>
              <a:gd name="connsiteX33" fmla="*/ 705372 w 3463829"/>
              <a:gd name="connsiteY33" fmla="*/ 86264 h 1544267"/>
              <a:gd name="connsiteX34" fmla="*/ 907704 w 3463829"/>
              <a:gd name="connsiteY34" fmla="*/ 118470 h 1544267"/>
              <a:gd name="connsiteX35" fmla="*/ 944206 w 3463829"/>
              <a:gd name="connsiteY35" fmla="*/ 134091 h 1544267"/>
              <a:gd name="connsiteX36" fmla="*/ 958916 w 3463829"/>
              <a:gd name="connsiteY36" fmla="*/ 120035 h 1544267"/>
              <a:gd name="connsiteX37" fmla="*/ 1326474 w 3463829"/>
              <a:gd name="connsiteY37" fmla="*/ 0 h 1544267"/>
              <a:gd name="connsiteX0" fmla="*/ 1326474 w 5340254"/>
              <a:gd name="connsiteY0" fmla="*/ 0 h 1544267"/>
              <a:gd name="connsiteX1" fmla="*/ 1805431 w 5340254"/>
              <a:gd name="connsiteY1" fmla="*/ 250302 h 1544267"/>
              <a:gd name="connsiteX2" fmla="*/ 1812604 w 5340254"/>
              <a:gd name="connsiteY2" fmla="*/ 268519 h 1544267"/>
              <a:gd name="connsiteX3" fmla="*/ 1915265 w 5340254"/>
              <a:gd name="connsiteY3" fmla="*/ 292947 h 1544267"/>
              <a:gd name="connsiteX4" fmla="*/ 2169870 w 5340254"/>
              <a:gd name="connsiteY4" fmla="*/ 470209 h 1544267"/>
              <a:gd name="connsiteX5" fmla="*/ 2152210 w 5340254"/>
              <a:gd name="connsiteY5" fmla="*/ 520732 h 1544267"/>
              <a:gd name="connsiteX6" fmla="*/ 2145429 w 5340254"/>
              <a:gd name="connsiteY6" fmla="*/ 527031 h 1544267"/>
              <a:gd name="connsiteX7" fmla="*/ 2217935 w 5340254"/>
              <a:gd name="connsiteY7" fmla="*/ 538381 h 1544267"/>
              <a:gd name="connsiteX8" fmla="*/ 2496273 w 5340254"/>
              <a:gd name="connsiteY8" fmla="*/ 626762 h 1544267"/>
              <a:gd name="connsiteX9" fmla="*/ 2561126 w 5340254"/>
              <a:gd name="connsiteY9" fmla="*/ 674297 h 1544267"/>
              <a:gd name="connsiteX10" fmla="*/ 2600225 w 5340254"/>
              <a:gd name="connsiteY10" fmla="*/ 677291 h 1544267"/>
              <a:gd name="connsiteX11" fmla="*/ 3084267 w 5340254"/>
              <a:gd name="connsiteY11" fmla="*/ 805707 h 1544267"/>
              <a:gd name="connsiteX12" fmla="*/ 2896768 w 5340254"/>
              <a:gd name="connsiteY12" fmla="*/ 892294 h 1544267"/>
              <a:gd name="connsiteX13" fmla="*/ 2806737 w 5340254"/>
              <a:gd name="connsiteY13" fmla="*/ 907686 h 1544267"/>
              <a:gd name="connsiteX14" fmla="*/ 2935243 w 5340254"/>
              <a:gd name="connsiteY14" fmla="*/ 914803 h 1544267"/>
              <a:gd name="connsiteX15" fmla="*/ 5340254 w 5340254"/>
              <a:gd name="connsiteY15" fmla="*/ 847222 h 1544267"/>
              <a:gd name="connsiteX16" fmla="*/ 2365955 w 5340254"/>
              <a:gd name="connsiteY16" fmla="*/ 1202112 h 1544267"/>
              <a:gd name="connsiteX17" fmla="*/ 2230975 w 5340254"/>
              <a:gd name="connsiteY17" fmla="*/ 1200193 h 1544267"/>
              <a:gd name="connsiteX18" fmla="*/ 2221221 w 5340254"/>
              <a:gd name="connsiteY18" fmla="*/ 1228098 h 1544267"/>
              <a:gd name="connsiteX19" fmla="*/ 1922546 w 5340254"/>
              <a:gd name="connsiteY19" fmla="*/ 1371018 h 1544267"/>
              <a:gd name="connsiteX20" fmla="*/ 1796995 w 5340254"/>
              <a:gd name="connsiteY20" fmla="*/ 1391790 h 1544267"/>
              <a:gd name="connsiteX21" fmla="*/ 1763044 w 5340254"/>
              <a:gd name="connsiteY21" fmla="*/ 1424233 h 1544267"/>
              <a:gd name="connsiteX22" fmla="*/ 1395485 w 5340254"/>
              <a:gd name="connsiteY22" fmla="*/ 1544267 h 1544267"/>
              <a:gd name="connsiteX23" fmla="*/ 1027927 w 5340254"/>
              <a:gd name="connsiteY23" fmla="*/ 1424233 h 1544267"/>
              <a:gd name="connsiteX24" fmla="*/ 1007665 w 5340254"/>
              <a:gd name="connsiteY24" fmla="*/ 1404871 h 1544267"/>
              <a:gd name="connsiteX25" fmla="*/ 883587 w 5340254"/>
              <a:gd name="connsiteY25" fmla="*/ 1385449 h 1544267"/>
              <a:gd name="connsiteX26" fmla="*/ 500331 w 5340254"/>
              <a:gd name="connsiteY26" fmla="*/ 1177575 h 1544267"/>
              <a:gd name="connsiteX27" fmla="*/ 507296 w 5340254"/>
              <a:gd name="connsiteY27" fmla="*/ 1157652 h 1544267"/>
              <a:gd name="connsiteX28" fmla="*/ 450734 w 5340254"/>
              <a:gd name="connsiteY28" fmla="*/ 1148775 h 1544267"/>
              <a:gd name="connsiteX29" fmla="*/ 0 w 5340254"/>
              <a:gd name="connsiteY29" fmla="*/ 804965 h 1544267"/>
              <a:gd name="connsiteX30" fmla="*/ 126038 w 5340254"/>
              <a:gd name="connsiteY30" fmla="*/ 596344 h 1544267"/>
              <a:gd name="connsiteX31" fmla="*/ 193128 w 5340254"/>
              <a:gd name="connsiteY31" fmla="*/ 555231 h 1544267"/>
              <a:gd name="connsiteX32" fmla="*/ 185566 w 5340254"/>
              <a:gd name="connsiteY32" fmla="*/ 496088 h 1544267"/>
              <a:gd name="connsiteX33" fmla="*/ 705372 w 5340254"/>
              <a:gd name="connsiteY33" fmla="*/ 86264 h 1544267"/>
              <a:gd name="connsiteX34" fmla="*/ 907704 w 5340254"/>
              <a:gd name="connsiteY34" fmla="*/ 118470 h 1544267"/>
              <a:gd name="connsiteX35" fmla="*/ 944206 w 5340254"/>
              <a:gd name="connsiteY35" fmla="*/ 134091 h 1544267"/>
              <a:gd name="connsiteX36" fmla="*/ 958916 w 5340254"/>
              <a:gd name="connsiteY36" fmla="*/ 120035 h 1544267"/>
              <a:gd name="connsiteX37" fmla="*/ 1326474 w 5340254"/>
              <a:gd name="connsiteY37" fmla="*/ 0 h 1544267"/>
              <a:gd name="connsiteX0" fmla="*/ 1326474 w 5340254"/>
              <a:gd name="connsiteY0" fmla="*/ 0 h 1544267"/>
              <a:gd name="connsiteX1" fmla="*/ 1805431 w 5340254"/>
              <a:gd name="connsiteY1" fmla="*/ 250302 h 1544267"/>
              <a:gd name="connsiteX2" fmla="*/ 1812604 w 5340254"/>
              <a:gd name="connsiteY2" fmla="*/ 268519 h 1544267"/>
              <a:gd name="connsiteX3" fmla="*/ 1915265 w 5340254"/>
              <a:gd name="connsiteY3" fmla="*/ 292947 h 1544267"/>
              <a:gd name="connsiteX4" fmla="*/ 2169870 w 5340254"/>
              <a:gd name="connsiteY4" fmla="*/ 470209 h 1544267"/>
              <a:gd name="connsiteX5" fmla="*/ 2152210 w 5340254"/>
              <a:gd name="connsiteY5" fmla="*/ 520732 h 1544267"/>
              <a:gd name="connsiteX6" fmla="*/ 2145429 w 5340254"/>
              <a:gd name="connsiteY6" fmla="*/ 527031 h 1544267"/>
              <a:gd name="connsiteX7" fmla="*/ 2217935 w 5340254"/>
              <a:gd name="connsiteY7" fmla="*/ 538381 h 1544267"/>
              <a:gd name="connsiteX8" fmla="*/ 2496273 w 5340254"/>
              <a:gd name="connsiteY8" fmla="*/ 626762 h 1544267"/>
              <a:gd name="connsiteX9" fmla="*/ 2561126 w 5340254"/>
              <a:gd name="connsiteY9" fmla="*/ 674297 h 1544267"/>
              <a:gd name="connsiteX10" fmla="*/ 2600225 w 5340254"/>
              <a:gd name="connsiteY10" fmla="*/ 677291 h 1544267"/>
              <a:gd name="connsiteX11" fmla="*/ 3284292 w 5340254"/>
              <a:gd name="connsiteY11" fmla="*/ 777132 h 1544267"/>
              <a:gd name="connsiteX12" fmla="*/ 2896768 w 5340254"/>
              <a:gd name="connsiteY12" fmla="*/ 892294 h 1544267"/>
              <a:gd name="connsiteX13" fmla="*/ 2806737 w 5340254"/>
              <a:gd name="connsiteY13" fmla="*/ 907686 h 1544267"/>
              <a:gd name="connsiteX14" fmla="*/ 2935243 w 5340254"/>
              <a:gd name="connsiteY14" fmla="*/ 914803 h 1544267"/>
              <a:gd name="connsiteX15" fmla="*/ 5340254 w 5340254"/>
              <a:gd name="connsiteY15" fmla="*/ 847222 h 1544267"/>
              <a:gd name="connsiteX16" fmla="*/ 2365955 w 5340254"/>
              <a:gd name="connsiteY16" fmla="*/ 1202112 h 1544267"/>
              <a:gd name="connsiteX17" fmla="*/ 2230975 w 5340254"/>
              <a:gd name="connsiteY17" fmla="*/ 1200193 h 1544267"/>
              <a:gd name="connsiteX18" fmla="*/ 2221221 w 5340254"/>
              <a:gd name="connsiteY18" fmla="*/ 1228098 h 1544267"/>
              <a:gd name="connsiteX19" fmla="*/ 1922546 w 5340254"/>
              <a:gd name="connsiteY19" fmla="*/ 1371018 h 1544267"/>
              <a:gd name="connsiteX20" fmla="*/ 1796995 w 5340254"/>
              <a:gd name="connsiteY20" fmla="*/ 1391790 h 1544267"/>
              <a:gd name="connsiteX21" fmla="*/ 1763044 w 5340254"/>
              <a:gd name="connsiteY21" fmla="*/ 1424233 h 1544267"/>
              <a:gd name="connsiteX22" fmla="*/ 1395485 w 5340254"/>
              <a:gd name="connsiteY22" fmla="*/ 1544267 h 1544267"/>
              <a:gd name="connsiteX23" fmla="*/ 1027927 w 5340254"/>
              <a:gd name="connsiteY23" fmla="*/ 1424233 h 1544267"/>
              <a:gd name="connsiteX24" fmla="*/ 1007665 w 5340254"/>
              <a:gd name="connsiteY24" fmla="*/ 1404871 h 1544267"/>
              <a:gd name="connsiteX25" fmla="*/ 883587 w 5340254"/>
              <a:gd name="connsiteY25" fmla="*/ 1385449 h 1544267"/>
              <a:gd name="connsiteX26" fmla="*/ 500331 w 5340254"/>
              <a:gd name="connsiteY26" fmla="*/ 1177575 h 1544267"/>
              <a:gd name="connsiteX27" fmla="*/ 507296 w 5340254"/>
              <a:gd name="connsiteY27" fmla="*/ 1157652 h 1544267"/>
              <a:gd name="connsiteX28" fmla="*/ 450734 w 5340254"/>
              <a:gd name="connsiteY28" fmla="*/ 1148775 h 1544267"/>
              <a:gd name="connsiteX29" fmla="*/ 0 w 5340254"/>
              <a:gd name="connsiteY29" fmla="*/ 804965 h 1544267"/>
              <a:gd name="connsiteX30" fmla="*/ 126038 w 5340254"/>
              <a:gd name="connsiteY30" fmla="*/ 596344 h 1544267"/>
              <a:gd name="connsiteX31" fmla="*/ 193128 w 5340254"/>
              <a:gd name="connsiteY31" fmla="*/ 555231 h 1544267"/>
              <a:gd name="connsiteX32" fmla="*/ 185566 w 5340254"/>
              <a:gd name="connsiteY32" fmla="*/ 496088 h 1544267"/>
              <a:gd name="connsiteX33" fmla="*/ 705372 w 5340254"/>
              <a:gd name="connsiteY33" fmla="*/ 86264 h 1544267"/>
              <a:gd name="connsiteX34" fmla="*/ 907704 w 5340254"/>
              <a:gd name="connsiteY34" fmla="*/ 118470 h 1544267"/>
              <a:gd name="connsiteX35" fmla="*/ 944206 w 5340254"/>
              <a:gd name="connsiteY35" fmla="*/ 134091 h 1544267"/>
              <a:gd name="connsiteX36" fmla="*/ 958916 w 5340254"/>
              <a:gd name="connsiteY36" fmla="*/ 120035 h 1544267"/>
              <a:gd name="connsiteX37" fmla="*/ 1326474 w 5340254"/>
              <a:gd name="connsiteY37" fmla="*/ 0 h 1544267"/>
              <a:gd name="connsiteX0" fmla="*/ 1326474 w 5340254"/>
              <a:gd name="connsiteY0" fmla="*/ 0 h 1544267"/>
              <a:gd name="connsiteX1" fmla="*/ 1805431 w 5340254"/>
              <a:gd name="connsiteY1" fmla="*/ 250302 h 1544267"/>
              <a:gd name="connsiteX2" fmla="*/ 1812604 w 5340254"/>
              <a:gd name="connsiteY2" fmla="*/ 268519 h 1544267"/>
              <a:gd name="connsiteX3" fmla="*/ 1915265 w 5340254"/>
              <a:gd name="connsiteY3" fmla="*/ 292947 h 1544267"/>
              <a:gd name="connsiteX4" fmla="*/ 2169870 w 5340254"/>
              <a:gd name="connsiteY4" fmla="*/ 470209 h 1544267"/>
              <a:gd name="connsiteX5" fmla="*/ 2152210 w 5340254"/>
              <a:gd name="connsiteY5" fmla="*/ 520732 h 1544267"/>
              <a:gd name="connsiteX6" fmla="*/ 2145429 w 5340254"/>
              <a:gd name="connsiteY6" fmla="*/ 527031 h 1544267"/>
              <a:gd name="connsiteX7" fmla="*/ 2217935 w 5340254"/>
              <a:gd name="connsiteY7" fmla="*/ 538381 h 1544267"/>
              <a:gd name="connsiteX8" fmla="*/ 2496273 w 5340254"/>
              <a:gd name="connsiteY8" fmla="*/ 626762 h 1544267"/>
              <a:gd name="connsiteX9" fmla="*/ 2561126 w 5340254"/>
              <a:gd name="connsiteY9" fmla="*/ 674297 h 1544267"/>
              <a:gd name="connsiteX10" fmla="*/ 2600225 w 5340254"/>
              <a:gd name="connsiteY10" fmla="*/ 677291 h 1544267"/>
              <a:gd name="connsiteX11" fmla="*/ 3770067 w 5340254"/>
              <a:gd name="connsiteY11" fmla="*/ 605682 h 1544267"/>
              <a:gd name="connsiteX12" fmla="*/ 2896768 w 5340254"/>
              <a:gd name="connsiteY12" fmla="*/ 892294 h 1544267"/>
              <a:gd name="connsiteX13" fmla="*/ 2806737 w 5340254"/>
              <a:gd name="connsiteY13" fmla="*/ 907686 h 1544267"/>
              <a:gd name="connsiteX14" fmla="*/ 2935243 w 5340254"/>
              <a:gd name="connsiteY14" fmla="*/ 914803 h 1544267"/>
              <a:gd name="connsiteX15" fmla="*/ 5340254 w 5340254"/>
              <a:gd name="connsiteY15" fmla="*/ 847222 h 1544267"/>
              <a:gd name="connsiteX16" fmla="*/ 2365955 w 5340254"/>
              <a:gd name="connsiteY16" fmla="*/ 1202112 h 1544267"/>
              <a:gd name="connsiteX17" fmla="*/ 2230975 w 5340254"/>
              <a:gd name="connsiteY17" fmla="*/ 1200193 h 1544267"/>
              <a:gd name="connsiteX18" fmla="*/ 2221221 w 5340254"/>
              <a:gd name="connsiteY18" fmla="*/ 1228098 h 1544267"/>
              <a:gd name="connsiteX19" fmla="*/ 1922546 w 5340254"/>
              <a:gd name="connsiteY19" fmla="*/ 1371018 h 1544267"/>
              <a:gd name="connsiteX20" fmla="*/ 1796995 w 5340254"/>
              <a:gd name="connsiteY20" fmla="*/ 1391790 h 1544267"/>
              <a:gd name="connsiteX21" fmla="*/ 1763044 w 5340254"/>
              <a:gd name="connsiteY21" fmla="*/ 1424233 h 1544267"/>
              <a:gd name="connsiteX22" fmla="*/ 1395485 w 5340254"/>
              <a:gd name="connsiteY22" fmla="*/ 1544267 h 1544267"/>
              <a:gd name="connsiteX23" fmla="*/ 1027927 w 5340254"/>
              <a:gd name="connsiteY23" fmla="*/ 1424233 h 1544267"/>
              <a:gd name="connsiteX24" fmla="*/ 1007665 w 5340254"/>
              <a:gd name="connsiteY24" fmla="*/ 1404871 h 1544267"/>
              <a:gd name="connsiteX25" fmla="*/ 883587 w 5340254"/>
              <a:gd name="connsiteY25" fmla="*/ 1385449 h 1544267"/>
              <a:gd name="connsiteX26" fmla="*/ 500331 w 5340254"/>
              <a:gd name="connsiteY26" fmla="*/ 1177575 h 1544267"/>
              <a:gd name="connsiteX27" fmla="*/ 507296 w 5340254"/>
              <a:gd name="connsiteY27" fmla="*/ 1157652 h 1544267"/>
              <a:gd name="connsiteX28" fmla="*/ 450734 w 5340254"/>
              <a:gd name="connsiteY28" fmla="*/ 1148775 h 1544267"/>
              <a:gd name="connsiteX29" fmla="*/ 0 w 5340254"/>
              <a:gd name="connsiteY29" fmla="*/ 804965 h 1544267"/>
              <a:gd name="connsiteX30" fmla="*/ 126038 w 5340254"/>
              <a:gd name="connsiteY30" fmla="*/ 596344 h 1544267"/>
              <a:gd name="connsiteX31" fmla="*/ 193128 w 5340254"/>
              <a:gd name="connsiteY31" fmla="*/ 555231 h 1544267"/>
              <a:gd name="connsiteX32" fmla="*/ 185566 w 5340254"/>
              <a:gd name="connsiteY32" fmla="*/ 496088 h 1544267"/>
              <a:gd name="connsiteX33" fmla="*/ 705372 w 5340254"/>
              <a:gd name="connsiteY33" fmla="*/ 86264 h 1544267"/>
              <a:gd name="connsiteX34" fmla="*/ 907704 w 5340254"/>
              <a:gd name="connsiteY34" fmla="*/ 118470 h 1544267"/>
              <a:gd name="connsiteX35" fmla="*/ 944206 w 5340254"/>
              <a:gd name="connsiteY35" fmla="*/ 134091 h 1544267"/>
              <a:gd name="connsiteX36" fmla="*/ 958916 w 5340254"/>
              <a:gd name="connsiteY36" fmla="*/ 120035 h 1544267"/>
              <a:gd name="connsiteX37" fmla="*/ 1326474 w 5340254"/>
              <a:gd name="connsiteY37" fmla="*/ 0 h 1544267"/>
              <a:gd name="connsiteX0" fmla="*/ 1326474 w 5340254"/>
              <a:gd name="connsiteY0" fmla="*/ 0 h 1544267"/>
              <a:gd name="connsiteX1" fmla="*/ 1805431 w 5340254"/>
              <a:gd name="connsiteY1" fmla="*/ 250302 h 1544267"/>
              <a:gd name="connsiteX2" fmla="*/ 1812604 w 5340254"/>
              <a:gd name="connsiteY2" fmla="*/ 268519 h 1544267"/>
              <a:gd name="connsiteX3" fmla="*/ 1915265 w 5340254"/>
              <a:gd name="connsiteY3" fmla="*/ 292947 h 1544267"/>
              <a:gd name="connsiteX4" fmla="*/ 2169870 w 5340254"/>
              <a:gd name="connsiteY4" fmla="*/ 470209 h 1544267"/>
              <a:gd name="connsiteX5" fmla="*/ 2152210 w 5340254"/>
              <a:gd name="connsiteY5" fmla="*/ 520732 h 1544267"/>
              <a:gd name="connsiteX6" fmla="*/ 2145429 w 5340254"/>
              <a:gd name="connsiteY6" fmla="*/ 527031 h 1544267"/>
              <a:gd name="connsiteX7" fmla="*/ 2217935 w 5340254"/>
              <a:gd name="connsiteY7" fmla="*/ 538381 h 1544267"/>
              <a:gd name="connsiteX8" fmla="*/ 2496273 w 5340254"/>
              <a:gd name="connsiteY8" fmla="*/ 626762 h 1544267"/>
              <a:gd name="connsiteX9" fmla="*/ 2561126 w 5340254"/>
              <a:gd name="connsiteY9" fmla="*/ 674297 h 1544267"/>
              <a:gd name="connsiteX10" fmla="*/ 2600225 w 5340254"/>
              <a:gd name="connsiteY10" fmla="*/ 677291 h 1544267"/>
              <a:gd name="connsiteX11" fmla="*/ 4112967 w 5340254"/>
              <a:gd name="connsiteY11" fmla="*/ 739032 h 1544267"/>
              <a:gd name="connsiteX12" fmla="*/ 2896768 w 5340254"/>
              <a:gd name="connsiteY12" fmla="*/ 892294 h 1544267"/>
              <a:gd name="connsiteX13" fmla="*/ 2806737 w 5340254"/>
              <a:gd name="connsiteY13" fmla="*/ 907686 h 1544267"/>
              <a:gd name="connsiteX14" fmla="*/ 2935243 w 5340254"/>
              <a:gd name="connsiteY14" fmla="*/ 914803 h 1544267"/>
              <a:gd name="connsiteX15" fmla="*/ 5340254 w 5340254"/>
              <a:gd name="connsiteY15" fmla="*/ 847222 h 1544267"/>
              <a:gd name="connsiteX16" fmla="*/ 2365955 w 5340254"/>
              <a:gd name="connsiteY16" fmla="*/ 1202112 h 1544267"/>
              <a:gd name="connsiteX17" fmla="*/ 2230975 w 5340254"/>
              <a:gd name="connsiteY17" fmla="*/ 1200193 h 1544267"/>
              <a:gd name="connsiteX18" fmla="*/ 2221221 w 5340254"/>
              <a:gd name="connsiteY18" fmla="*/ 1228098 h 1544267"/>
              <a:gd name="connsiteX19" fmla="*/ 1922546 w 5340254"/>
              <a:gd name="connsiteY19" fmla="*/ 1371018 h 1544267"/>
              <a:gd name="connsiteX20" fmla="*/ 1796995 w 5340254"/>
              <a:gd name="connsiteY20" fmla="*/ 1391790 h 1544267"/>
              <a:gd name="connsiteX21" fmla="*/ 1763044 w 5340254"/>
              <a:gd name="connsiteY21" fmla="*/ 1424233 h 1544267"/>
              <a:gd name="connsiteX22" fmla="*/ 1395485 w 5340254"/>
              <a:gd name="connsiteY22" fmla="*/ 1544267 h 1544267"/>
              <a:gd name="connsiteX23" fmla="*/ 1027927 w 5340254"/>
              <a:gd name="connsiteY23" fmla="*/ 1424233 h 1544267"/>
              <a:gd name="connsiteX24" fmla="*/ 1007665 w 5340254"/>
              <a:gd name="connsiteY24" fmla="*/ 1404871 h 1544267"/>
              <a:gd name="connsiteX25" fmla="*/ 883587 w 5340254"/>
              <a:gd name="connsiteY25" fmla="*/ 1385449 h 1544267"/>
              <a:gd name="connsiteX26" fmla="*/ 500331 w 5340254"/>
              <a:gd name="connsiteY26" fmla="*/ 1177575 h 1544267"/>
              <a:gd name="connsiteX27" fmla="*/ 507296 w 5340254"/>
              <a:gd name="connsiteY27" fmla="*/ 1157652 h 1544267"/>
              <a:gd name="connsiteX28" fmla="*/ 450734 w 5340254"/>
              <a:gd name="connsiteY28" fmla="*/ 1148775 h 1544267"/>
              <a:gd name="connsiteX29" fmla="*/ 0 w 5340254"/>
              <a:gd name="connsiteY29" fmla="*/ 804965 h 1544267"/>
              <a:gd name="connsiteX30" fmla="*/ 126038 w 5340254"/>
              <a:gd name="connsiteY30" fmla="*/ 596344 h 1544267"/>
              <a:gd name="connsiteX31" fmla="*/ 193128 w 5340254"/>
              <a:gd name="connsiteY31" fmla="*/ 555231 h 1544267"/>
              <a:gd name="connsiteX32" fmla="*/ 185566 w 5340254"/>
              <a:gd name="connsiteY32" fmla="*/ 496088 h 1544267"/>
              <a:gd name="connsiteX33" fmla="*/ 705372 w 5340254"/>
              <a:gd name="connsiteY33" fmla="*/ 86264 h 1544267"/>
              <a:gd name="connsiteX34" fmla="*/ 907704 w 5340254"/>
              <a:gd name="connsiteY34" fmla="*/ 118470 h 1544267"/>
              <a:gd name="connsiteX35" fmla="*/ 944206 w 5340254"/>
              <a:gd name="connsiteY35" fmla="*/ 134091 h 1544267"/>
              <a:gd name="connsiteX36" fmla="*/ 958916 w 5340254"/>
              <a:gd name="connsiteY36" fmla="*/ 120035 h 1544267"/>
              <a:gd name="connsiteX37" fmla="*/ 1326474 w 5340254"/>
              <a:gd name="connsiteY37" fmla="*/ 0 h 1544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5340254" h="1544267">
                <a:moveTo>
                  <a:pt x="1326474" y="0"/>
                </a:moveTo>
                <a:cubicBezTo>
                  <a:pt x="1541785" y="0"/>
                  <a:pt x="1726521" y="103210"/>
                  <a:pt x="1805431" y="250302"/>
                </a:cubicBezTo>
                <a:lnTo>
                  <a:pt x="1812604" y="268519"/>
                </a:lnTo>
                <a:lnTo>
                  <a:pt x="1915265" y="292947"/>
                </a:lnTo>
                <a:cubicBezTo>
                  <a:pt x="2072573" y="338312"/>
                  <a:pt x="2169870" y="400984"/>
                  <a:pt x="2169870" y="470209"/>
                </a:cubicBezTo>
                <a:cubicBezTo>
                  <a:pt x="2169870" y="487516"/>
                  <a:pt x="2163789" y="504412"/>
                  <a:pt x="2152210" y="520732"/>
                </a:cubicBezTo>
                <a:lnTo>
                  <a:pt x="2145429" y="527031"/>
                </a:lnTo>
                <a:lnTo>
                  <a:pt x="2217935" y="538381"/>
                </a:lnTo>
                <a:cubicBezTo>
                  <a:pt x="2333550" y="560906"/>
                  <a:pt x="2429363" y="591241"/>
                  <a:pt x="2496273" y="626762"/>
                </a:cubicBezTo>
                <a:lnTo>
                  <a:pt x="2561126" y="674297"/>
                </a:lnTo>
                <a:lnTo>
                  <a:pt x="2600225" y="677291"/>
                </a:lnTo>
                <a:cubicBezTo>
                  <a:pt x="2892261" y="705121"/>
                  <a:pt x="4112967" y="685576"/>
                  <a:pt x="4112967" y="739032"/>
                </a:cubicBezTo>
                <a:cubicBezTo>
                  <a:pt x="4112967" y="771106"/>
                  <a:pt x="3015145" y="867577"/>
                  <a:pt x="2896768" y="892294"/>
                </a:cubicBezTo>
                <a:lnTo>
                  <a:pt x="2806737" y="907686"/>
                </a:lnTo>
                <a:lnTo>
                  <a:pt x="2935243" y="914803"/>
                </a:lnTo>
                <a:cubicBezTo>
                  <a:pt x="3252143" y="941964"/>
                  <a:pt x="5340254" y="791093"/>
                  <a:pt x="5340254" y="847222"/>
                </a:cubicBezTo>
                <a:cubicBezTo>
                  <a:pt x="5340254" y="932752"/>
                  <a:pt x="2972294" y="1202112"/>
                  <a:pt x="2365955" y="1202112"/>
                </a:cubicBezTo>
                <a:lnTo>
                  <a:pt x="2230975" y="1200193"/>
                </a:lnTo>
                <a:lnTo>
                  <a:pt x="2221221" y="1228098"/>
                </a:lnTo>
                <a:cubicBezTo>
                  <a:pt x="2180692" y="1285215"/>
                  <a:pt x="2072808" y="1335256"/>
                  <a:pt x="1922546" y="1371018"/>
                </a:cubicBezTo>
                <a:lnTo>
                  <a:pt x="1796995" y="1391790"/>
                </a:lnTo>
                <a:lnTo>
                  <a:pt x="1763044" y="1424233"/>
                </a:lnTo>
                <a:cubicBezTo>
                  <a:pt x="1668977" y="1498396"/>
                  <a:pt x="1539026" y="1544267"/>
                  <a:pt x="1395485" y="1544267"/>
                </a:cubicBezTo>
                <a:cubicBezTo>
                  <a:pt x="1251945" y="1544267"/>
                  <a:pt x="1121993" y="1498396"/>
                  <a:pt x="1027927" y="1424233"/>
                </a:cubicBezTo>
                <a:lnTo>
                  <a:pt x="1007665" y="1404871"/>
                </a:lnTo>
                <a:lnTo>
                  <a:pt x="883587" y="1385449"/>
                </a:lnTo>
                <a:cubicBezTo>
                  <a:pt x="652358" y="1340399"/>
                  <a:pt x="500331" y="1264107"/>
                  <a:pt x="500331" y="1177575"/>
                </a:cubicBezTo>
                <a:lnTo>
                  <a:pt x="507296" y="1157652"/>
                </a:lnTo>
                <a:lnTo>
                  <a:pt x="450734" y="1148775"/>
                </a:lnTo>
                <a:cubicBezTo>
                  <a:pt x="185856" y="1092130"/>
                  <a:pt x="0" y="959522"/>
                  <a:pt x="0" y="804965"/>
                </a:cubicBezTo>
                <a:cubicBezTo>
                  <a:pt x="0" y="727687"/>
                  <a:pt x="46464" y="655896"/>
                  <a:pt x="126038" y="596344"/>
                </a:cubicBezTo>
                <a:lnTo>
                  <a:pt x="193128" y="555231"/>
                </a:lnTo>
                <a:lnTo>
                  <a:pt x="185566" y="496088"/>
                </a:lnTo>
                <a:cubicBezTo>
                  <a:pt x="185566" y="269748"/>
                  <a:pt x="418291" y="86264"/>
                  <a:pt x="705372" y="86264"/>
                </a:cubicBezTo>
                <a:cubicBezTo>
                  <a:pt x="777143" y="86264"/>
                  <a:pt x="845516" y="97732"/>
                  <a:pt x="907704" y="118470"/>
                </a:cubicBezTo>
                <a:lnTo>
                  <a:pt x="944206" y="134091"/>
                </a:lnTo>
                <a:lnTo>
                  <a:pt x="958916" y="120035"/>
                </a:lnTo>
                <a:cubicBezTo>
                  <a:pt x="1052982" y="45871"/>
                  <a:pt x="1182934" y="0"/>
                  <a:pt x="1326474" y="0"/>
                </a:cubicBezTo>
                <a:close/>
              </a:path>
            </a:pathLst>
          </a:custGeom>
          <a:solidFill>
            <a:srgbClr val="FFFF00"/>
          </a:solidFill>
          <a:ln w="38100">
            <a:solidFill>
              <a:srgbClr val="FFC000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フリーフォーム: 図形 16">
            <a:extLst>
              <a:ext uri="{FF2B5EF4-FFF2-40B4-BE49-F238E27FC236}">
                <a16:creationId xmlns:a16="http://schemas.microsoft.com/office/drawing/2014/main" id="{9E47307A-5FF0-4593-8E4A-0FDE7AA83508}"/>
              </a:ext>
            </a:extLst>
          </p:cNvPr>
          <p:cNvSpPr/>
          <p:nvPr/>
        </p:nvSpPr>
        <p:spPr bwMode="auto">
          <a:xfrm>
            <a:off x="973766" y="5141114"/>
            <a:ext cx="2074234" cy="1221582"/>
          </a:xfrm>
          <a:custGeom>
            <a:avLst/>
            <a:gdLst>
              <a:gd name="connsiteX0" fmla="*/ 1333664 w 3405713"/>
              <a:gd name="connsiteY0" fmla="*/ 0 h 1468094"/>
              <a:gd name="connsiteX1" fmla="*/ 1498085 w 3405713"/>
              <a:gd name="connsiteY1" fmla="*/ 33001 h 1468094"/>
              <a:gd name="connsiteX2" fmla="*/ 1573114 w 3405713"/>
              <a:gd name="connsiteY2" fmla="*/ 72247 h 1468094"/>
              <a:gd name="connsiteX3" fmla="*/ 1602402 w 3405713"/>
              <a:gd name="connsiteY3" fmla="*/ 56814 h 1468094"/>
              <a:gd name="connsiteX4" fmla="*/ 1711278 w 3405713"/>
              <a:gd name="connsiteY4" fmla="*/ 39634 h 1468094"/>
              <a:gd name="connsiteX5" fmla="*/ 1909065 w 3405713"/>
              <a:gd name="connsiteY5" fmla="*/ 103666 h 1468094"/>
              <a:gd name="connsiteX6" fmla="*/ 1944393 w 3405713"/>
              <a:gd name="connsiteY6" fmla="*/ 144621 h 1468094"/>
              <a:gd name="connsiteX7" fmla="*/ 1971520 w 3405713"/>
              <a:gd name="connsiteY7" fmla="*/ 142462 h 1468094"/>
              <a:gd name="connsiteX8" fmla="*/ 2233932 w 3405713"/>
              <a:gd name="connsiteY8" fmla="*/ 241899 h 1468094"/>
              <a:gd name="connsiteX9" fmla="*/ 2254613 w 3405713"/>
              <a:gd name="connsiteY9" fmla="*/ 314922 h 1468094"/>
              <a:gd name="connsiteX10" fmla="*/ 2253832 w 3405713"/>
              <a:gd name="connsiteY10" fmla="*/ 320619 h 1468094"/>
              <a:gd name="connsiteX11" fmla="*/ 2268729 w 3405713"/>
              <a:gd name="connsiteY11" fmla="*/ 324233 h 1468094"/>
              <a:gd name="connsiteX12" fmla="*/ 2439564 w 3405713"/>
              <a:gd name="connsiteY12" fmla="*/ 525674 h 1468094"/>
              <a:gd name="connsiteX13" fmla="*/ 2432239 w 3405713"/>
              <a:gd name="connsiteY13" fmla="*/ 554033 h 1468094"/>
              <a:gd name="connsiteX14" fmla="*/ 2471538 w 3405713"/>
              <a:gd name="connsiteY14" fmla="*/ 577414 h 1468094"/>
              <a:gd name="connsiteX15" fmla="*/ 2538871 w 3405713"/>
              <a:gd name="connsiteY15" fmla="*/ 649771 h 1468094"/>
              <a:gd name="connsiteX16" fmla="*/ 3405713 w 3405713"/>
              <a:gd name="connsiteY16" fmla="*/ 734048 h 1468094"/>
              <a:gd name="connsiteX17" fmla="*/ 2757327 w 3405713"/>
              <a:gd name="connsiteY17" fmla="*/ 797085 h 1468094"/>
              <a:gd name="connsiteX18" fmla="*/ 3186639 w 3405713"/>
              <a:gd name="connsiteY18" fmla="*/ 838824 h 1468094"/>
              <a:gd name="connsiteX19" fmla="*/ 2436042 w 3405713"/>
              <a:gd name="connsiteY19" fmla="*/ 911798 h 1468094"/>
              <a:gd name="connsiteX20" fmla="*/ 2412166 w 3405713"/>
              <a:gd name="connsiteY20" fmla="*/ 926003 h 1468094"/>
              <a:gd name="connsiteX21" fmla="*/ 2417583 w 3405713"/>
              <a:gd name="connsiteY21" fmla="*/ 932283 h 1468094"/>
              <a:gd name="connsiteX22" fmla="*/ 2439564 w 3405713"/>
              <a:gd name="connsiteY22" fmla="*/ 1017380 h 1468094"/>
              <a:gd name="connsiteX23" fmla="*/ 2268729 w 3405713"/>
              <a:gd name="connsiteY23" fmla="*/ 1218821 h 1468094"/>
              <a:gd name="connsiteX24" fmla="*/ 2252035 w 3405713"/>
              <a:gd name="connsiteY24" fmla="*/ 1222871 h 1468094"/>
              <a:gd name="connsiteX25" fmla="*/ 2251451 w 3405713"/>
              <a:gd name="connsiteY25" fmla="*/ 1234390 h 1468094"/>
              <a:gd name="connsiteX26" fmla="*/ 2233931 w 3405713"/>
              <a:gd name="connsiteY26" fmla="*/ 1281439 h 1468094"/>
              <a:gd name="connsiteX27" fmla="*/ 1971519 w 3405713"/>
              <a:gd name="connsiteY27" fmla="*/ 1380876 h 1468094"/>
              <a:gd name="connsiteX28" fmla="*/ 1874517 w 3405713"/>
              <a:gd name="connsiteY28" fmla="*/ 1371329 h 1468094"/>
              <a:gd name="connsiteX29" fmla="*/ 1820155 w 3405713"/>
              <a:gd name="connsiteY29" fmla="*/ 1399976 h 1468094"/>
              <a:gd name="connsiteX30" fmla="*/ 1711278 w 3405713"/>
              <a:gd name="connsiteY30" fmla="*/ 1417156 h 1468094"/>
              <a:gd name="connsiteX31" fmla="*/ 1628100 w 3405713"/>
              <a:gd name="connsiteY31" fmla="*/ 1407327 h 1468094"/>
              <a:gd name="connsiteX32" fmla="*/ 1578845 w 3405713"/>
              <a:gd name="connsiteY32" fmla="*/ 1388820 h 1468094"/>
              <a:gd name="connsiteX33" fmla="*/ 1548885 w 3405713"/>
              <a:gd name="connsiteY33" fmla="*/ 1410409 h 1468094"/>
              <a:gd name="connsiteX34" fmla="*/ 1333664 w 3405713"/>
              <a:gd name="connsiteY34" fmla="*/ 1468094 h 1468094"/>
              <a:gd name="connsiteX35" fmla="*/ 1093951 w 3405713"/>
              <a:gd name="connsiteY35" fmla="*/ 1395709 h 1468094"/>
              <a:gd name="connsiteX36" fmla="*/ 1083811 w 3405713"/>
              <a:gd name="connsiteY36" fmla="*/ 1387972 h 1468094"/>
              <a:gd name="connsiteX37" fmla="*/ 1061030 w 3405713"/>
              <a:gd name="connsiteY37" fmla="*/ 1399976 h 1468094"/>
              <a:gd name="connsiteX38" fmla="*/ 952154 w 3405713"/>
              <a:gd name="connsiteY38" fmla="*/ 1417156 h 1468094"/>
              <a:gd name="connsiteX39" fmla="*/ 843277 w 3405713"/>
              <a:gd name="connsiteY39" fmla="*/ 1399976 h 1468094"/>
              <a:gd name="connsiteX40" fmla="*/ 789126 w 3405713"/>
              <a:gd name="connsiteY40" fmla="*/ 1371440 h 1468094"/>
              <a:gd name="connsiteX41" fmla="*/ 745398 w 3405713"/>
              <a:gd name="connsiteY41" fmla="*/ 1378402 h 1468094"/>
              <a:gd name="connsiteX42" fmla="*/ 433397 w 3405713"/>
              <a:gd name="connsiteY42" fmla="*/ 1281439 h 1468094"/>
              <a:gd name="connsiteX43" fmla="*/ 415877 w 3405713"/>
              <a:gd name="connsiteY43" fmla="*/ 1234390 h 1468094"/>
              <a:gd name="connsiteX44" fmla="*/ 415746 w 3405713"/>
              <a:gd name="connsiteY44" fmla="*/ 1231799 h 1468094"/>
              <a:gd name="connsiteX45" fmla="*/ 412703 w 3405713"/>
              <a:gd name="connsiteY45" fmla="*/ 1231560 h 1468094"/>
              <a:gd name="connsiteX46" fmla="*/ 189363 w 3405713"/>
              <a:gd name="connsiteY46" fmla="*/ 1017380 h 1468094"/>
              <a:gd name="connsiteX47" fmla="*/ 205169 w 3405713"/>
              <a:gd name="connsiteY47" fmla="*/ 956189 h 1468094"/>
              <a:gd name="connsiteX48" fmla="*/ 201903 w 3405713"/>
              <a:gd name="connsiteY48" fmla="*/ 954994 h 1468094"/>
              <a:gd name="connsiteX49" fmla="*/ 0 w 3405713"/>
              <a:gd name="connsiteY49" fmla="*/ 734047 h 1468094"/>
              <a:gd name="connsiteX50" fmla="*/ 93804 w 3405713"/>
              <a:gd name="connsiteY50" fmla="*/ 577414 h 1468094"/>
              <a:gd name="connsiteX51" fmla="*/ 190923 w 3405713"/>
              <a:gd name="connsiteY51" fmla="*/ 519633 h 1468094"/>
              <a:gd name="connsiteX52" fmla="*/ 211344 w 3405713"/>
              <a:gd name="connsiteY52" fmla="*/ 440577 h 1468094"/>
              <a:gd name="connsiteX53" fmla="*/ 412703 w 3405713"/>
              <a:gd name="connsiteY53" fmla="*/ 311494 h 1468094"/>
              <a:gd name="connsiteX54" fmla="*/ 413708 w 3405713"/>
              <a:gd name="connsiteY54" fmla="*/ 311415 h 1468094"/>
              <a:gd name="connsiteX55" fmla="*/ 433396 w 3405713"/>
              <a:gd name="connsiteY55" fmla="*/ 241899 h 1468094"/>
              <a:gd name="connsiteX56" fmla="*/ 695808 w 3405713"/>
              <a:gd name="connsiteY56" fmla="*/ 142462 h 1468094"/>
              <a:gd name="connsiteX57" fmla="*/ 719024 w 3405713"/>
              <a:gd name="connsiteY57" fmla="*/ 144639 h 1468094"/>
              <a:gd name="connsiteX58" fmla="*/ 754367 w 3405713"/>
              <a:gd name="connsiteY58" fmla="*/ 103666 h 1468094"/>
              <a:gd name="connsiteX59" fmla="*/ 952154 w 3405713"/>
              <a:gd name="connsiteY59" fmla="*/ 39634 h 1468094"/>
              <a:gd name="connsiteX60" fmla="*/ 1061030 w 3405713"/>
              <a:gd name="connsiteY60" fmla="*/ 56814 h 1468094"/>
              <a:gd name="connsiteX61" fmla="*/ 1092573 w 3405713"/>
              <a:gd name="connsiteY61" fmla="*/ 73436 h 1468094"/>
              <a:gd name="connsiteX62" fmla="*/ 1093951 w 3405713"/>
              <a:gd name="connsiteY62" fmla="*/ 72385 h 1468094"/>
              <a:gd name="connsiteX63" fmla="*/ 1333664 w 3405713"/>
              <a:gd name="connsiteY63" fmla="*/ 0 h 1468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3405713" h="1468094">
                <a:moveTo>
                  <a:pt x="1333664" y="0"/>
                </a:moveTo>
                <a:cubicBezTo>
                  <a:pt x="1390920" y="0"/>
                  <a:pt x="1446144" y="11554"/>
                  <a:pt x="1498085" y="33001"/>
                </a:cubicBezTo>
                <a:lnTo>
                  <a:pt x="1573114" y="72247"/>
                </a:lnTo>
                <a:lnTo>
                  <a:pt x="1602402" y="56814"/>
                </a:lnTo>
                <a:cubicBezTo>
                  <a:pt x="1635866" y="45751"/>
                  <a:pt x="1672658" y="39634"/>
                  <a:pt x="1711278" y="39634"/>
                </a:cubicBezTo>
                <a:cubicBezTo>
                  <a:pt x="1788519" y="39634"/>
                  <a:pt x="1858447" y="64104"/>
                  <a:pt x="1909065" y="103666"/>
                </a:cubicBezTo>
                <a:lnTo>
                  <a:pt x="1944393" y="144621"/>
                </a:lnTo>
                <a:lnTo>
                  <a:pt x="1971520" y="142462"/>
                </a:lnTo>
                <a:cubicBezTo>
                  <a:pt x="2099608" y="140142"/>
                  <a:pt x="2193681" y="172183"/>
                  <a:pt x="2233932" y="241899"/>
                </a:cubicBezTo>
                <a:cubicBezTo>
                  <a:pt x="2246510" y="263686"/>
                  <a:pt x="2253274" y="288184"/>
                  <a:pt x="2254613" y="314922"/>
                </a:cubicBezTo>
                <a:lnTo>
                  <a:pt x="2253832" y="320619"/>
                </a:lnTo>
                <a:lnTo>
                  <a:pt x="2268729" y="324233"/>
                </a:lnTo>
                <a:cubicBezTo>
                  <a:pt x="2369122" y="357422"/>
                  <a:pt x="2439564" y="435118"/>
                  <a:pt x="2439564" y="525674"/>
                </a:cubicBezTo>
                <a:lnTo>
                  <a:pt x="2432239" y="554033"/>
                </a:lnTo>
                <a:lnTo>
                  <a:pt x="2471538" y="577414"/>
                </a:lnTo>
                <a:lnTo>
                  <a:pt x="2538871" y="649771"/>
                </a:lnTo>
                <a:lnTo>
                  <a:pt x="3405713" y="734048"/>
                </a:lnTo>
                <a:lnTo>
                  <a:pt x="2757327" y="797085"/>
                </a:lnTo>
                <a:lnTo>
                  <a:pt x="3186639" y="838824"/>
                </a:lnTo>
                <a:lnTo>
                  <a:pt x="2436042" y="911798"/>
                </a:lnTo>
                <a:lnTo>
                  <a:pt x="2412166" y="926003"/>
                </a:lnTo>
                <a:lnTo>
                  <a:pt x="2417583" y="932283"/>
                </a:lnTo>
                <a:cubicBezTo>
                  <a:pt x="2431737" y="958438"/>
                  <a:pt x="2439564" y="987195"/>
                  <a:pt x="2439564" y="1017380"/>
                </a:cubicBezTo>
                <a:cubicBezTo>
                  <a:pt x="2439564" y="1107936"/>
                  <a:pt x="2369122" y="1185632"/>
                  <a:pt x="2268729" y="1218821"/>
                </a:cubicBezTo>
                <a:lnTo>
                  <a:pt x="2252035" y="1222871"/>
                </a:lnTo>
                <a:lnTo>
                  <a:pt x="2251451" y="1234390"/>
                </a:lnTo>
                <a:cubicBezTo>
                  <a:pt x="2248118" y="1251185"/>
                  <a:pt x="2242317" y="1266915"/>
                  <a:pt x="2233931" y="1281439"/>
                </a:cubicBezTo>
                <a:cubicBezTo>
                  <a:pt x="2193681" y="1351154"/>
                  <a:pt x="2099608" y="1383195"/>
                  <a:pt x="1971519" y="1380876"/>
                </a:cubicBezTo>
                <a:lnTo>
                  <a:pt x="1874517" y="1371329"/>
                </a:lnTo>
                <a:lnTo>
                  <a:pt x="1820155" y="1399976"/>
                </a:lnTo>
                <a:cubicBezTo>
                  <a:pt x="1786691" y="1411039"/>
                  <a:pt x="1749898" y="1417156"/>
                  <a:pt x="1711278" y="1417156"/>
                </a:cubicBezTo>
                <a:cubicBezTo>
                  <a:pt x="1682313" y="1417156"/>
                  <a:pt x="1654376" y="1413715"/>
                  <a:pt x="1628100" y="1407327"/>
                </a:cubicBezTo>
                <a:lnTo>
                  <a:pt x="1578845" y="1388820"/>
                </a:lnTo>
                <a:lnTo>
                  <a:pt x="1548885" y="1410409"/>
                </a:lnTo>
                <a:cubicBezTo>
                  <a:pt x="1482735" y="1447554"/>
                  <a:pt x="1410006" y="1468094"/>
                  <a:pt x="1333664" y="1468094"/>
                </a:cubicBezTo>
                <a:cubicBezTo>
                  <a:pt x="1247779" y="1468094"/>
                  <a:pt x="1166468" y="1442098"/>
                  <a:pt x="1093951" y="1395709"/>
                </a:cubicBezTo>
                <a:lnTo>
                  <a:pt x="1083811" y="1387972"/>
                </a:lnTo>
                <a:lnTo>
                  <a:pt x="1061030" y="1399976"/>
                </a:lnTo>
                <a:cubicBezTo>
                  <a:pt x="1027566" y="1411039"/>
                  <a:pt x="990774" y="1417156"/>
                  <a:pt x="952154" y="1417156"/>
                </a:cubicBezTo>
                <a:cubicBezTo>
                  <a:pt x="913534" y="1417156"/>
                  <a:pt x="876741" y="1411039"/>
                  <a:pt x="843277" y="1399976"/>
                </a:cubicBezTo>
                <a:lnTo>
                  <a:pt x="789126" y="1371440"/>
                </a:lnTo>
                <a:lnTo>
                  <a:pt x="745398" y="1378402"/>
                </a:lnTo>
                <a:cubicBezTo>
                  <a:pt x="592080" y="1390617"/>
                  <a:pt x="478679" y="1359869"/>
                  <a:pt x="433397" y="1281439"/>
                </a:cubicBezTo>
                <a:cubicBezTo>
                  <a:pt x="425011" y="1266915"/>
                  <a:pt x="419210" y="1251185"/>
                  <a:pt x="415877" y="1234390"/>
                </a:cubicBezTo>
                <a:lnTo>
                  <a:pt x="415746" y="1231799"/>
                </a:lnTo>
                <a:lnTo>
                  <a:pt x="412703" y="1231560"/>
                </a:lnTo>
                <a:cubicBezTo>
                  <a:pt x="285243" y="1211174"/>
                  <a:pt x="189363" y="1123029"/>
                  <a:pt x="189363" y="1017380"/>
                </a:cubicBezTo>
                <a:lnTo>
                  <a:pt x="205169" y="956189"/>
                </a:lnTo>
                <a:lnTo>
                  <a:pt x="201903" y="954994"/>
                </a:lnTo>
                <a:cubicBezTo>
                  <a:pt x="76457" y="896638"/>
                  <a:pt x="0" y="819117"/>
                  <a:pt x="0" y="734047"/>
                </a:cubicBezTo>
                <a:cubicBezTo>
                  <a:pt x="0" y="677333"/>
                  <a:pt x="33981" y="623975"/>
                  <a:pt x="93804" y="577414"/>
                </a:cubicBezTo>
                <a:lnTo>
                  <a:pt x="190923" y="519633"/>
                </a:lnTo>
                <a:lnTo>
                  <a:pt x="211344" y="440577"/>
                </a:lnTo>
                <a:cubicBezTo>
                  <a:pt x="246729" y="375188"/>
                  <a:pt x="321660" y="326056"/>
                  <a:pt x="412703" y="311494"/>
                </a:cubicBezTo>
                <a:lnTo>
                  <a:pt x="413708" y="311415"/>
                </a:lnTo>
                <a:lnTo>
                  <a:pt x="433396" y="241899"/>
                </a:lnTo>
                <a:cubicBezTo>
                  <a:pt x="473647" y="172183"/>
                  <a:pt x="567720" y="140142"/>
                  <a:pt x="695808" y="142462"/>
                </a:cubicBezTo>
                <a:lnTo>
                  <a:pt x="719024" y="144639"/>
                </a:lnTo>
                <a:lnTo>
                  <a:pt x="754367" y="103666"/>
                </a:lnTo>
                <a:cubicBezTo>
                  <a:pt x="804985" y="64104"/>
                  <a:pt x="874913" y="39634"/>
                  <a:pt x="952154" y="39634"/>
                </a:cubicBezTo>
                <a:cubicBezTo>
                  <a:pt x="990774" y="39634"/>
                  <a:pt x="1027566" y="45751"/>
                  <a:pt x="1061030" y="56814"/>
                </a:cubicBezTo>
                <a:lnTo>
                  <a:pt x="1092573" y="73436"/>
                </a:lnTo>
                <a:lnTo>
                  <a:pt x="1093951" y="72385"/>
                </a:lnTo>
                <a:cubicBezTo>
                  <a:pt x="1166468" y="25996"/>
                  <a:pt x="1247779" y="0"/>
                  <a:pt x="1333664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8" name="フリーフォーム: 図形 17">
            <a:extLst>
              <a:ext uri="{FF2B5EF4-FFF2-40B4-BE49-F238E27FC236}">
                <a16:creationId xmlns:a16="http://schemas.microsoft.com/office/drawing/2014/main" id="{4FC365BA-1F80-4FFF-BFE5-C9A10718083F}"/>
              </a:ext>
            </a:extLst>
          </p:cNvPr>
          <p:cNvSpPr/>
          <p:nvPr/>
        </p:nvSpPr>
        <p:spPr bwMode="auto">
          <a:xfrm>
            <a:off x="805217" y="2297969"/>
            <a:ext cx="2399094" cy="1225008"/>
          </a:xfrm>
          <a:custGeom>
            <a:avLst/>
            <a:gdLst>
              <a:gd name="connsiteX0" fmla="*/ 1203229 w 3949827"/>
              <a:gd name="connsiteY0" fmla="*/ 0 h 1508765"/>
              <a:gd name="connsiteX1" fmla="*/ 1546183 w 3949827"/>
              <a:gd name="connsiteY1" fmla="*/ 142056 h 1508765"/>
              <a:gd name="connsiteX2" fmla="*/ 1577671 w 3949827"/>
              <a:gd name="connsiteY2" fmla="*/ 180220 h 1508765"/>
              <a:gd name="connsiteX3" fmla="*/ 1628609 w 3949827"/>
              <a:gd name="connsiteY3" fmla="*/ 152571 h 1508765"/>
              <a:gd name="connsiteX4" fmla="*/ 1769045 w 3949827"/>
              <a:gd name="connsiteY4" fmla="*/ 124218 h 1508765"/>
              <a:gd name="connsiteX5" fmla="*/ 2101484 w 3949827"/>
              <a:gd name="connsiteY5" fmla="*/ 344573 h 1508765"/>
              <a:gd name="connsiteX6" fmla="*/ 2110639 w 3949827"/>
              <a:gd name="connsiteY6" fmla="*/ 389920 h 1508765"/>
              <a:gd name="connsiteX7" fmla="*/ 2120475 w 3949827"/>
              <a:gd name="connsiteY7" fmla="*/ 386867 h 1508765"/>
              <a:gd name="connsiteX8" fmla="*/ 2193186 w 3949827"/>
              <a:gd name="connsiteY8" fmla="*/ 379536 h 1508765"/>
              <a:gd name="connsiteX9" fmla="*/ 2448305 w 3949827"/>
              <a:gd name="connsiteY9" fmla="*/ 485210 h 1508765"/>
              <a:gd name="connsiteX10" fmla="*/ 2468833 w 3949827"/>
              <a:gd name="connsiteY10" fmla="*/ 510090 h 1508765"/>
              <a:gd name="connsiteX11" fmla="*/ 3949827 w 3949827"/>
              <a:gd name="connsiteY11" fmla="*/ 669272 h 1508765"/>
              <a:gd name="connsiteX12" fmla="*/ 2884109 w 3949827"/>
              <a:gd name="connsiteY12" fmla="*/ 783819 h 1508765"/>
              <a:gd name="connsiteX13" fmla="*/ 3502152 w 3949827"/>
              <a:gd name="connsiteY13" fmla="*/ 850248 h 1508765"/>
              <a:gd name="connsiteX14" fmla="*/ 2477309 w 3949827"/>
              <a:gd name="connsiteY14" fmla="*/ 960401 h 1508765"/>
              <a:gd name="connsiteX15" fmla="*/ 2471591 w 3949827"/>
              <a:gd name="connsiteY15" fmla="*/ 969825 h 1508765"/>
              <a:gd name="connsiteX16" fmla="*/ 2193186 w 3949827"/>
              <a:gd name="connsiteY16" fmla="*/ 1101120 h 1508765"/>
              <a:gd name="connsiteX17" fmla="*/ 2116557 w 3949827"/>
              <a:gd name="connsiteY17" fmla="*/ 1089535 h 1508765"/>
              <a:gd name="connsiteX18" fmla="*/ 2101484 w 3949827"/>
              <a:gd name="connsiteY18" fmla="*/ 1164192 h 1508765"/>
              <a:gd name="connsiteX19" fmla="*/ 1769045 w 3949827"/>
              <a:gd name="connsiteY19" fmla="*/ 1384547 h 1508765"/>
              <a:gd name="connsiteX20" fmla="*/ 1628609 w 3949827"/>
              <a:gd name="connsiteY20" fmla="*/ 1356195 h 1508765"/>
              <a:gd name="connsiteX21" fmla="*/ 1577671 w 3949827"/>
              <a:gd name="connsiteY21" fmla="*/ 1328547 h 1508765"/>
              <a:gd name="connsiteX22" fmla="*/ 1546183 w 3949827"/>
              <a:gd name="connsiteY22" fmla="*/ 1366710 h 1508765"/>
              <a:gd name="connsiteX23" fmla="*/ 1203229 w 3949827"/>
              <a:gd name="connsiteY23" fmla="*/ 1508765 h 1508765"/>
              <a:gd name="connsiteX24" fmla="*/ 860274 w 3949827"/>
              <a:gd name="connsiteY24" fmla="*/ 1366710 h 1508765"/>
              <a:gd name="connsiteX25" fmla="*/ 844344 w 3949827"/>
              <a:gd name="connsiteY25" fmla="*/ 1347402 h 1508765"/>
              <a:gd name="connsiteX26" fmla="*/ 828144 w 3949827"/>
              <a:gd name="connsiteY26" fmla="*/ 1356195 h 1508765"/>
              <a:gd name="connsiteX27" fmla="*/ 687708 w 3949827"/>
              <a:gd name="connsiteY27" fmla="*/ 1384547 h 1508765"/>
              <a:gd name="connsiteX28" fmla="*/ 355269 w 3949827"/>
              <a:gd name="connsiteY28" fmla="*/ 1164192 h 1508765"/>
              <a:gd name="connsiteX29" fmla="*/ 342155 w 3949827"/>
              <a:gd name="connsiteY29" fmla="*/ 1099241 h 1508765"/>
              <a:gd name="connsiteX30" fmla="*/ 288079 w 3949827"/>
              <a:gd name="connsiteY30" fmla="*/ 1093789 h 1508765"/>
              <a:gd name="connsiteX31" fmla="*/ 0 w 3949827"/>
              <a:gd name="connsiteY31" fmla="*/ 740328 h 1508765"/>
              <a:gd name="connsiteX32" fmla="*/ 288079 w 3949827"/>
              <a:gd name="connsiteY32" fmla="*/ 386867 h 1508765"/>
              <a:gd name="connsiteX33" fmla="*/ 347949 w 3949827"/>
              <a:gd name="connsiteY33" fmla="*/ 380831 h 1508765"/>
              <a:gd name="connsiteX34" fmla="*/ 355269 w 3949827"/>
              <a:gd name="connsiteY34" fmla="*/ 344573 h 1508765"/>
              <a:gd name="connsiteX35" fmla="*/ 687708 w 3949827"/>
              <a:gd name="connsiteY35" fmla="*/ 124218 h 1508765"/>
              <a:gd name="connsiteX36" fmla="*/ 828144 w 3949827"/>
              <a:gd name="connsiteY36" fmla="*/ 152571 h 1508765"/>
              <a:gd name="connsiteX37" fmla="*/ 844344 w 3949827"/>
              <a:gd name="connsiteY37" fmla="*/ 161363 h 1508765"/>
              <a:gd name="connsiteX38" fmla="*/ 860274 w 3949827"/>
              <a:gd name="connsiteY38" fmla="*/ 142056 h 1508765"/>
              <a:gd name="connsiteX39" fmla="*/ 1203229 w 3949827"/>
              <a:gd name="connsiteY39" fmla="*/ 0 h 1508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3949827" h="1508765">
                <a:moveTo>
                  <a:pt x="1203229" y="0"/>
                </a:moveTo>
                <a:cubicBezTo>
                  <a:pt x="1337160" y="0"/>
                  <a:pt x="1458413" y="54286"/>
                  <a:pt x="1546183" y="142056"/>
                </a:cubicBezTo>
                <a:lnTo>
                  <a:pt x="1577671" y="180220"/>
                </a:lnTo>
                <a:lnTo>
                  <a:pt x="1628609" y="152571"/>
                </a:lnTo>
                <a:cubicBezTo>
                  <a:pt x="1671774" y="134313"/>
                  <a:pt x="1719230" y="124218"/>
                  <a:pt x="1769045" y="124218"/>
                </a:cubicBezTo>
                <a:cubicBezTo>
                  <a:pt x="1918491" y="124218"/>
                  <a:pt x="2046714" y="215079"/>
                  <a:pt x="2101484" y="344573"/>
                </a:cubicBezTo>
                <a:lnTo>
                  <a:pt x="2110639" y="389920"/>
                </a:lnTo>
                <a:lnTo>
                  <a:pt x="2120475" y="386867"/>
                </a:lnTo>
                <a:cubicBezTo>
                  <a:pt x="2143961" y="382061"/>
                  <a:pt x="2168279" y="379536"/>
                  <a:pt x="2193186" y="379536"/>
                </a:cubicBezTo>
                <a:cubicBezTo>
                  <a:pt x="2292816" y="379536"/>
                  <a:pt x="2383014" y="419919"/>
                  <a:pt x="2448305" y="485210"/>
                </a:cubicBezTo>
                <a:lnTo>
                  <a:pt x="2468833" y="510090"/>
                </a:lnTo>
                <a:lnTo>
                  <a:pt x="3949827" y="669272"/>
                </a:lnTo>
                <a:lnTo>
                  <a:pt x="2884109" y="783819"/>
                </a:lnTo>
                <a:lnTo>
                  <a:pt x="3502152" y="850248"/>
                </a:lnTo>
                <a:lnTo>
                  <a:pt x="2477309" y="960401"/>
                </a:lnTo>
                <a:lnTo>
                  <a:pt x="2471591" y="969825"/>
                </a:lnTo>
                <a:cubicBezTo>
                  <a:pt x="2405416" y="1050010"/>
                  <a:pt x="2305270" y="1101120"/>
                  <a:pt x="2193186" y="1101120"/>
                </a:cubicBezTo>
                <a:lnTo>
                  <a:pt x="2116557" y="1089535"/>
                </a:lnTo>
                <a:lnTo>
                  <a:pt x="2101484" y="1164192"/>
                </a:lnTo>
                <a:cubicBezTo>
                  <a:pt x="2046714" y="1293686"/>
                  <a:pt x="1918491" y="1384547"/>
                  <a:pt x="1769045" y="1384547"/>
                </a:cubicBezTo>
                <a:cubicBezTo>
                  <a:pt x="1719230" y="1384547"/>
                  <a:pt x="1671774" y="1374452"/>
                  <a:pt x="1628609" y="1356195"/>
                </a:cubicBezTo>
                <a:lnTo>
                  <a:pt x="1577671" y="1328547"/>
                </a:lnTo>
                <a:lnTo>
                  <a:pt x="1546183" y="1366710"/>
                </a:lnTo>
                <a:cubicBezTo>
                  <a:pt x="1458413" y="1454479"/>
                  <a:pt x="1337160" y="1508765"/>
                  <a:pt x="1203229" y="1508765"/>
                </a:cubicBezTo>
                <a:cubicBezTo>
                  <a:pt x="1069297" y="1508765"/>
                  <a:pt x="948045" y="1454479"/>
                  <a:pt x="860274" y="1366710"/>
                </a:cubicBezTo>
                <a:lnTo>
                  <a:pt x="844344" y="1347402"/>
                </a:lnTo>
                <a:lnTo>
                  <a:pt x="828144" y="1356195"/>
                </a:lnTo>
                <a:cubicBezTo>
                  <a:pt x="784980" y="1374452"/>
                  <a:pt x="737522" y="1384547"/>
                  <a:pt x="687708" y="1384547"/>
                </a:cubicBezTo>
                <a:cubicBezTo>
                  <a:pt x="538262" y="1384547"/>
                  <a:pt x="410041" y="1293686"/>
                  <a:pt x="355269" y="1164192"/>
                </a:cubicBezTo>
                <a:lnTo>
                  <a:pt x="342155" y="1099241"/>
                </a:lnTo>
                <a:lnTo>
                  <a:pt x="288079" y="1093789"/>
                </a:lnTo>
                <a:cubicBezTo>
                  <a:pt x="123673" y="1060147"/>
                  <a:pt x="0" y="914681"/>
                  <a:pt x="0" y="740328"/>
                </a:cubicBezTo>
                <a:cubicBezTo>
                  <a:pt x="0" y="565975"/>
                  <a:pt x="123673" y="420509"/>
                  <a:pt x="288079" y="386867"/>
                </a:cubicBezTo>
                <a:lnTo>
                  <a:pt x="347949" y="380831"/>
                </a:lnTo>
                <a:lnTo>
                  <a:pt x="355269" y="344573"/>
                </a:lnTo>
                <a:cubicBezTo>
                  <a:pt x="410041" y="215079"/>
                  <a:pt x="538262" y="124218"/>
                  <a:pt x="687708" y="124218"/>
                </a:cubicBezTo>
                <a:cubicBezTo>
                  <a:pt x="737522" y="124218"/>
                  <a:pt x="784980" y="134313"/>
                  <a:pt x="828144" y="152571"/>
                </a:cubicBezTo>
                <a:lnTo>
                  <a:pt x="844344" y="161363"/>
                </a:lnTo>
                <a:lnTo>
                  <a:pt x="860274" y="142056"/>
                </a:lnTo>
                <a:cubicBezTo>
                  <a:pt x="948045" y="54286"/>
                  <a:pt x="1069297" y="0"/>
                  <a:pt x="1203229" y="0"/>
                </a:cubicBez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 w="38100">
            <a:solidFill>
              <a:schemeClr val="tx1">
                <a:lumMod val="50000"/>
                <a:lumOff val="50000"/>
              </a:schemeClr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9" name="フリーフォーム: 図形 18">
            <a:extLst>
              <a:ext uri="{FF2B5EF4-FFF2-40B4-BE49-F238E27FC236}">
                <a16:creationId xmlns:a16="http://schemas.microsoft.com/office/drawing/2014/main" id="{3744B0B0-70A0-4AEE-85AB-9B994CF19FAF}"/>
              </a:ext>
            </a:extLst>
          </p:cNvPr>
          <p:cNvSpPr/>
          <p:nvPr/>
        </p:nvSpPr>
        <p:spPr bwMode="auto">
          <a:xfrm>
            <a:off x="3753453" y="2448252"/>
            <a:ext cx="2399094" cy="963169"/>
          </a:xfrm>
          <a:custGeom>
            <a:avLst/>
            <a:gdLst>
              <a:gd name="connsiteX0" fmla="*/ 1600134 w 3823484"/>
              <a:gd name="connsiteY0" fmla="*/ 0 h 1107675"/>
              <a:gd name="connsiteX1" fmla="*/ 2048480 w 3823484"/>
              <a:gd name="connsiteY1" fmla="*/ 137069 h 1107675"/>
              <a:gd name="connsiteX2" fmla="*/ 2083567 w 3823484"/>
              <a:gd name="connsiteY2" fmla="*/ 174237 h 1107675"/>
              <a:gd name="connsiteX3" fmla="*/ 2084849 w 3823484"/>
              <a:gd name="connsiteY3" fmla="*/ 174187 h 1107675"/>
              <a:gd name="connsiteX4" fmla="*/ 2625536 w 3823484"/>
              <a:gd name="connsiteY4" fmla="*/ 384232 h 1107675"/>
              <a:gd name="connsiteX5" fmla="*/ 2621129 w 3823484"/>
              <a:gd name="connsiteY5" fmla="*/ 395557 h 1107675"/>
              <a:gd name="connsiteX6" fmla="*/ 3411382 w 3823484"/>
              <a:gd name="connsiteY6" fmla="*/ 458352 h 1107675"/>
              <a:gd name="connsiteX7" fmla="*/ 2966760 w 3823484"/>
              <a:gd name="connsiteY7" fmla="*/ 493683 h 1107675"/>
              <a:gd name="connsiteX8" fmla="*/ 3823484 w 3823484"/>
              <a:gd name="connsiteY8" fmla="*/ 561759 h 1107675"/>
              <a:gd name="connsiteX9" fmla="*/ 2601073 w 3823484"/>
              <a:gd name="connsiteY9" fmla="*/ 658894 h 1107675"/>
              <a:gd name="connsiteX10" fmla="*/ 2954182 w 3823484"/>
              <a:gd name="connsiteY10" fmla="*/ 686952 h 1107675"/>
              <a:gd name="connsiteX11" fmla="*/ 2305208 w 3823484"/>
              <a:gd name="connsiteY11" fmla="*/ 738521 h 1107675"/>
              <a:gd name="connsiteX12" fmla="*/ 2299142 w 3823484"/>
              <a:gd name="connsiteY12" fmla="*/ 750193 h 1107675"/>
              <a:gd name="connsiteX13" fmla="*/ 1800945 w 3823484"/>
              <a:gd name="connsiteY13" fmla="*/ 878479 h 1107675"/>
              <a:gd name="connsiteX14" fmla="*/ 1691977 w 3823484"/>
              <a:gd name="connsiteY14" fmla="*/ 874212 h 1107675"/>
              <a:gd name="connsiteX15" fmla="*/ 1655848 w 3823484"/>
              <a:gd name="connsiteY15" fmla="*/ 869855 h 1107675"/>
              <a:gd name="connsiteX16" fmla="*/ 1633227 w 3823484"/>
              <a:gd name="connsiteY16" fmla="*/ 902985 h 1107675"/>
              <a:gd name="connsiteX17" fmla="*/ 1170816 w 3823484"/>
              <a:gd name="connsiteY17" fmla="*/ 1052668 h 1107675"/>
              <a:gd name="connsiteX18" fmla="*/ 1109757 w 3823484"/>
              <a:gd name="connsiteY18" fmla="*/ 1049570 h 1107675"/>
              <a:gd name="connsiteX19" fmla="*/ 1099197 w 3823484"/>
              <a:gd name="connsiteY19" fmla="*/ 1054580 h 1107675"/>
              <a:gd name="connsiteX20" fmla="*/ 796894 w 3823484"/>
              <a:gd name="connsiteY20" fmla="*/ 1107675 h 1107675"/>
              <a:gd name="connsiteX21" fmla="*/ 256206 w 3823484"/>
              <a:gd name="connsiteY21" fmla="*/ 796784 h 1107675"/>
              <a:gd name="connsiteX22" fmla="*/ 264243 w 3823484"/>
              <a:gd name="connsiteY22" fmla="*/ 750945 h 1107675"/>
              <a:gd name="connsiteX23" fmla="*/ 238384 w 3823484"/>
              <a:gd name="connsiteY23" fmla="*/ 742874 h 1107675"/>
              <a:gd name="connsiteX24" fmla="*/ 0 w 3823484"/>
              <a:gd name="connsiteY24" fmla="*/ 485078 h 1107675"/>
              <a:gd name="connsiteX25" fmla="*/ 431720 w 3823484"/>
              <a:gd name="connsiteY25" fmla="*/ 180503 h 1107675"/>
              <a:gd name="connsiteX26" fmla="*/ 503369 w 3823484"/>
              <a:gd name="connsiteY26" fmla="*/ 176351 h 1107675"/>
              <a:gd name="connsiteX27" fmla="*/ 559984 w 3823484"/>
              <a:gd name="connsiteY27" fmla="*/ 136896 h 1107675"/>
              <a:gd name="connsiteX28" fmla="*/ 942308 w 3823484"/>
              <a:gd name="connsiteY28" fmla="*/ 45838 h 1107675"/>
              <a:gd name="connsiteX29" fmla="*/ 1152768 w 3823484"/>
              <a:gd name="connsiteY29" fmla="*/ 70270 h 1107675"/>
              <a:gd name="connsiteX30" fmla="*/ 1218433 w 3823484"/>
              <a:gd name="connsiteY30" fmla="*/ 90763 h 1107675"/>
              <a:gd name="connsiteX31" fmla="*/ 1297830 w 3823484"/>
              <a:gd name="connsiteY31" fmla="*/ 53096 h 1107675"/>
              <a:gd name="connsiteX32" fmla="*/ 1600134 w 3823484"/>
              <a:gd name="connsiteY32" fmla="*/ 0 h 1107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3823484" h="1107675">
                <a:moveTo>
                  <a:pt x="1600134" y="0"/>
                </a:moveTo>
                <a:cubicBezTo>
                  <a:pt x="1786767" y="0"/>
                  <a:pt x="1951315" y="54372"/>
                  <a:pt x="2048480" y="137069"/>
                </a:cubicBezTo>
                <a:lnTo>
                  <a:pt x="2083567" y="174237"/>
                </a:lnTo>
                <a:lnTo>
                  <a:pt x="2084849" y="174187"/>
                </a:lnTo>
                <a:cubicBezTo>
                  <a:pt x="2383462" y="174187"/>
                  <a:pt x="2625536" y="268227"/>
                  <a:pt x="2625536" y="384232"/>
                </a:cubicBezTo>
                <a:lnTo>
                  <a:pt x="2621129" y="395557"/>
                </a:lnTo>
                <a:lnTo>
                  <a:pt x="3411382" y="458352"/>
                </a:lnTo>
                <a:lnTo>
                  <a:pt x="2966760" y="493683"/>
                </a:lnTo>
                <a:lnTo>
                  <a:pt x="3823484" y="561759"/>
                </a:lnTo>
                <a:lnTo>
                  <a:pt x="2601073" y="658894"/>
                </a:lnTo>
                <a:lnTo>
                  <a:pt x="2954182" y="686952"/>
                </a:lnTo>
                <a:lnTo>
                  <a:pt x="2305208" y="738521"/>
                </a:lnTo>
                <a:lnTo>
                  <a:pt x="2299142" y="750193"/>
                </a:lnTo>
                <a:cubicBezTo>
                  <a:pt x="2217062" y="825581"/>
                  <a:pt x="2024905" y="878479"/>
                  <a:pt x="1800945" y="878479"/>
                </a:cubicBezTo>
                <a:cubicBezTo>
                  <a:pt x="1763618" y="878479"/>
                  <a:pt x="1727175" y="877010"/>
                  <a:pt x="1691977" y="874212"/>
                </a:cubicBezTo>
                <a:lnTo>
                  <a:pt x="1655848" y="869855"/>
                </a:lnTo>
                <a:lnTo>
                  <a:pt x="1633227" y="902985"/>
                </a:lnTo>
                <a:cubicBezTo>
                  <a:pt x="1538398" y="992724"/>
                  <a:pt x="1366782" y="1052668"/>
                  <a:pt x="1170816" y="1052668"/>
                </a:cubicBezTo>
                <a:lnTo>
                  <a:pt x="1109757" y="1049570"/>
                </a:lnTo>
                <a:lnTo>
                  <a:pt x="1099197" y="1054580"/>
                </a:lnTo>
                <a:cubicBezTo>
                  <a:pt x="1012903" y="1088101"/>
                  <a:pt x="908874" y="1107675"/>
                  <a:pt x="796894" y="1107675"/>
                </a:cubicBezTo>
                <a:cubicBezTo>
                  <a:pt x="498280" y="1107675"/>
                  <a:pt x="256206" y="968485"/>
                  <a:pt x="256206" y="796784"/>
                </a:cubicBezTo>
                <a:lnTo>
                  <a:pt x="264243" y="750945"/>
                </a:lnTo>
                <a:lnTo>
                  <a:pt x="238384" y="742874"/>
                </a:lnTo>
                <a:cubicBezTo>
                  <a:pt x="94560" y="687005"/>
                  <a:pt x="0" y="592392"/>
                  <a:pt x="0" y="485078"/>
                </a:cubicBezTo>
                <a:cubicBezTo>
                  <a:pt x="0" y="334840"/>
                  <a:pt x="185338" y="209493"/>
                  <a:pt x="431720" y="180503"/>
                </a:cubicBezTo>
                <a:lnTo>
                  <a:pt x="503369" y="176351"/>
                </a:lnTo>
                <a:lnTo>
                  <a:pt x="559984" y="136896"/>
                </a:lnTo>
                <a:cubicBezTo>
                  <a:pt x="657829" y="80636"/>
                  <a:pt x="793001" y="45838"/>
                  <a:pt x="942308" y="45838"/>
                </a:cubicBezTo>
                <a:cubicBezTo>
                  <a:pt x="1016961" y="45838"/>
                  <a:pt x="1088081" y="54538"/>
                  <a:pt x="1152768" y="70270"/>
                </a:cubicBezTo>
                <a:lnTo>
                  <a:pt x="1218433" y="90763"/>
                </a:lnTo>
                <a:lnTo>
                  <a:pt x="1297830" y="53096"/>
                </a:lnTo>
                <a:cubicBezTo>
                  <a:pt x="1384124" y="19574"/>
                  <a:pt x="1488154" y="0"/>
                  <a:pt x="1600134" y="0"/>
                </a:cubicBezTo>
                <a:close/>
              </a:path>
            </a:pathLst>
          </a:custGeom>
          <a:solidFill>
            <a:srgbClr val="FF0000"/>
          </a:solidFill>
          <a:ln w="3810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0" name="フリーフォーム: 図形 19">
            <a:extLst>
              <a:ext uri="{FF2B5EF4-FFF2-40B4-BE49-F238E27FC236}">
                <a16:creationId xmlns:a16="http://schemas.microsoft.com/office/drawing/2014/main" id="{8834851B-3177-4B45-B77D-EDA2DD6CB693}"/>
              </a:ext>
            </a:extLst>
          </p:cNvPr>
          <p:cNvSpPr/>
          <p:nvPr/>
        </p:nvSpPr>
        <p:spPr bwMode="auto">
          <a:xfrm>
            <a:off x="6770786" y="2448252"/>
            <a:ext cx="2399094" cy="1024817"/>
          </a:xfrm>
          <a:custGeom>
            <a:avLst/>
            <a:gdLst>
              <a:gd name="connsiteX0" fmla="*/ 1056300 w 3560307"/>
              <a:gd name="connsiteY0" fmla="*/ 0 h 1113185"/>
              <a:gd name="connsiteX1" fmla="*/ 1425068 w 3560307"/>
              <a:gd name="connsiteY1" fmla="*/ 110481 h 1113185"/>
              <a:gd name="connsiteX2" fmla="*/ 1454655 w 3560307"/>
              <a:gd name="connsiteY2" fmla="*/ 141195 h 1113185"/>
              <a:gd name="connsiteX3" fmla="*/ 1492536 w 3560307"/>
              <a:gd name="connsiteY3" fmla="*/ 139745 h 1113185"/>
              <a:gd name="connsiteX4" fmla="*/ 1957847 w 3560307"/>
              <a:gd name="connsiteY4" fmla="*/ 283776 h 1113185"/>
              <a:gd name="connsiteX5" fmla="*/ 1960559 w 3560307"/>
              <a:gd name="connsiteY5" fmla="*/ 293993 h 1113185"/>
              <a:gd name="connsiteX6" fmla="*/ 2031328 w 3560307"/>
              <a:gd name="connsiteY6" fmla="*/ 299257 h 1113185"/>
              <a:gd name="connsiteX7" fmla="*/ 2270112 w 3560307"/>
              <a:gd name="connsiteY7" fmla="*/ 405450 h 1113185"/>
              <a:gd name="connsiteX8" fmla="*/ 2307451 w 3560307"/>
              <a:gd name="connsiteY8" fmla="*/ 453475 h 1113185"/>
              <a:gd name="connsiteX9" fmla="*/ 2349656 w 3560307"/>
              <a:gd name="connsiteY9" fmla="*/ 453701 h 1113185"/>
              <a:gd name="connsiteX10" fmla="*/ 3560307 w 3560307"/>
              <a:gd name="connsiteY10" fmla="*/ 532556 h 1113185"/>
              <a:gd name="connsiteX11" fmla="*/ 3008543 w 3560307"/>
              <a:gd name="connsiteY11" fmla="*/ 594666 h 1113185"/>
              <a:gd name="connsiteX12" fmla="*/ 2792032 w 3560307"/>
              <a:gd name="connsiteY12" fmla="*/ 601639 h 1113185"/>
              <a:gd name="connsiteX13" fmla="*/ 2880505 w 3560307"/>
              <a:gd name="connsiteY13" fmla="*/ 606455 h 1113185"/>
              <a:gd name="connsiteX14" fmla="*/ 3226961 w 3560307"/>
              <a:gd name="connsiteY14" fmla="*/ 661644 h 1113185"/>
              <a:gd name="connsiteX15" fmla="*/ 2705442 w 3560307"/>
              <a:gd name="connsiteY15" fmla="*/ 726363 h 1113185"/>
              <a:gd name="connsiteX16" fmla="*/ 2507200 w 3560307"/>
              <a:gd name="connsiteY16" fmla="*/ 733463 h 1113185"/>
              <a:gd name="connsiteX17" fmla="*/ 2573018 w 3560307"/>
              <a:gd name="connsiteY17" fmla="*/ 739886 h 1113185"/>
              <a:gd name="connsiteX18" fmla="*/ 2738567 w 3560307"/>
              <a:gd name="connsiteY18" fmla="*/ 783523 h 1113185"/>
              <a:gd name="connsiteX19" fmla="*/ 2311192 w 3560307"/>
              <a:gd name="connsiteY19" fmla="*/ 848242 h 1113185"/>
              <a:gd name="connsiteX20" fmla="*/ 2188883 w 3560307"/>
              <a:gd name="connsiteY20" fmla="*/ 853587 h 1113185"/>
              <a:gd name="connsiteX21" fmla="*/ 2181093 w 3560307"/>
              <a:gd name="connsiteY21" fmla="*/ 858330 h 1113185"/>
              <a:gd name="connsiteX22" fmla="*/ 1946917 w 3560307"/>
              <a:gd name="connsiteY22" fmla="*/ 911114 h 1113185"/>
              <a:gd name="connsiteX23" fmla="*/ 1912901 w 3560307"/>
              <a:gd name="connsiteY23" fmla="*/ 908584 h 1113185"/>
              <a:gd name="connsiteX24" fmla="*/ 1875387 w 3560307"/>
              <a:gd name="connsiteY24" fmla="*/ 959585 h 1113185"/>
              <a:gd name="connsiteX25" fmla="*/ 1528080 w 3560307"/>
              <a:gd name="connsiteY25" fmla="*/ 1095850 h 1113185"/>
              <a:gd name="connsiteX26" fmla="*/ 1319601 w 3560307"/>
              <a:gd name="connsiteY26" fmla="*/ 1054903 h 1113185"/>
              <a:gd name="connsiteX27" fmla="*/ 1308738 w 3560307"/>
              <a:gd name="connsiteY27" fmla="*/ 1049347 h 1113185"/>
              <a:gd name="connsiteX28" fmla="*/ 1263476 w 3560307"/>
              <a:gd name="connsiteY28" fmla="*/ 1070389 h 1113185"/>
              <a:gd name="connsiteX29" fmla="*/ 1014830 w 3560307"/>
              <a:gd name="connsiteY29" fmla="*/ 1113185 h 1113185"/>
              <a:gd name="connsiteX30" fmla="*/ 605059 w 3560307"/>
              <a:gd name="connsiteY30" fmla="*/ 960139 h 1113185"/>
              <a:gd name="connsiteX31" fmla="*/ 590046 w 3560307"/>
              <a:gd name="connsiteY31" fmla="*/ 932889 h 1113185"/>
              <a:gd name="connsiteX32" fmla="*/ 549832 w 3560307"/>
              <a:gd name="connsiteY32" fmla="*/ 953750 h 1113185"/>
              <a:gd name="connsiteX33" fmla="*/ 447771 w 3560307"/>
              <a:gd name="connsiteY33" fmla="*/ 973442 h 1113185"/>
              <a:gd name="connsiteX34" fmla="*/ 206174 w 3560307"/>
              <a:gd name="connsiteY34" fmla="*/ 820395 h 1113185"/>
              <a:gd name="connsiteX35" fmla="*/ 191010 w 3560307"/>
              <a:gd name="connsiteY35" fmla="*/ 748613 h 1113185"/>
              <a:gd name="connsiteX36" fmla="*/ 160141 w 3560307"/>
              <a:gd name="connsiteY36" fmla="*/ 739456 h 1113185"/>
              <a:gd name="connsiteX37" fmla="*/ 0 w 3560307"/>
              <a:gd name="connsiteY37" fmla="*/ 508562 h 1113185"/>
              <a:gd name="connsiteX38" fmla="*/ 262202 w 3560307"/>
              <a:gd name="connsiteY38" fmla="*/ 257976 h 1113185"/>
              <a:gd name="connsiteX39" fmla="*/ 293805 w 3560307"/>
              <a:gd name="connsiteY39" fmla="*/ 261021 h 1113185"/>
              <a:gd name="connsiteX40" fmla="*/ 299937 w 3560307"/>
              <a:gd name="connsiteY40" fmla="*/ 250226 h 1113185"/>
              <a:gd name="connsiteX41" fmla="*/ 517359 w 3560307"/>
              <a:gd name="connsiteY41" fmla="*/ 139745 h 1113185"/>
              <a:gd name="connsiteX42" fmla="*/ 619420 w 3560307"/>
              <a:gd name="connsiteY42" fmla="*/ 159437 h 1113185"/>
              <a:gd name="connsiteX43" fmla="*/ 637765 w 3560307"/>
              <a:gd name="connsiteY43" fmla="*/ 168953 h 1113185"/>
              <a:gd name="connsiteX44" fmla="*/ 646528 w 3560307"/>
              <a:gd name="connsiteY44" fmla="*/ 153046 h 1113185"/>
              <a:gd name="connsiteX45" fmla="*/ 1056300 w 3560307"/>
              <a:gd name="connsiteY45" fmla="*/ 0 h 1113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3560307" h="1113185">
                <a:moveTo>
                  <a:pt x="1056300" y="0"/>
                </a:moveTo>
                <a:cubicBezTo>
                  <a:pt x="1209808" y="0"/>
                  <a:pt x="1345149" y="43824"/>
                  <a:pt x="1425068" y="110481"/>
                </a:cubicBezTo>
                <a:lnTo>
                  <a:pt x="1454655" y="141195"/>
                </a:lnTo>
                <a:lnTo>
                  <a:pt x="1492536" y="139745"/>
                </a:lnTo>
                <a:cubicBezTo>
                  <a:pt x="1722061" y="139745"/>
                  <a:pt x="1913559" y="201578"/>
                  <a:pt x="1957847" y="283776"/>
                </a:cubicBezTo>
                <a:lnTo>
                  <a:pt x="1960559" y="293993"/>
                </a:lnTo>
                <a:lnTo>
                  <a:pt x="2031328" y="299257"/>
                </a:lnTo>
                <a:cubicBezTo>
                  <a:pt x="2126756" y="313667"/>
                  <a:pt x="2210363" y="352025"/>
                  <a:pt x="2270112" y="405450"/>
                </a:cubicBezTo>
                <a:lnTo>
                  <a:pt x="2307451" y="453475"/>
                </a:lnTo>
                <a:lnTo>
                  <a:pt x="2349656" y="453701"/>
                </a:lnTo>
                <a:cubicBezTo>
                  <a:pt x="3040573" y="461207"/>
                  <a:pt x="3560307" y="493659"/>
                  <a:pt x="3560307" y="532556"/>
                </a:cubicBezTo>
                <a:cubicBezTo>
                  <a:pt x="3560307" y="557560"/>
                  <a:pt x="3345519" y="579902"/>
                  <a:pt x="3008543" y="594666"/>
                </a:cubicBezTo>
                <a:lnTo>
                  <a:pt x="2792032" y="601639"/>
                </a:lnTo>
                <a:lnTo>
                  <a:pt x="2880505" y="606455"/>
                </a:lnTo>
                <a:cubicBezTo>
                  <a:pt x="3094563" y="620579"/>
                  <a:pt x="3226961" y="640091"/>
                  <a:pt x="3226961" y="661644"/>
                </a:cubicBezTo>
                <a:cubicBezTo>
                  <a:pt x="3226961" y="688584"/>
                  <a:pt x="3020089" y="712337"/>
                  <a:pt x="2705442" y="726363"/>
                </a:cubicBezTo>
                <a:lnTo>
                  <a:pt x="2507200" y="733463"/>
                </a:lnTo>
                <a:lnTo>
                  <a:pt x="2573018" y="739886"/>
                </a:lnTo>
                <a:cubicBezTo>
                  <a:pt x="2677537" y="752342"/>
                  <a:pt x="2738567" y="767359"/>
                  <a:pt x="2738567" y="783523"/>
                </a:cubicBezTo>
                <a:cubicBezTo>
                  <a:pt x="2738567" y="810464"/>
                  <a:pt x="2569040" y="834216"/>
                  <a:pt x="2311192" y="848242"/>
                </a:cubicBezTo>
                <a:lnTo>
                  <a:pt x="2188883" y="853587"/>
                </a:lnTo>
                <a:lnTo>
                  <a:pt x="2181093" y="858330"/>
                </a:lnTo>
                <a:cubicBezTo>
                  <a:pt x="2114246" y="891655"/>
                  <a:pt x="2033661" y="911114"/>
                  <a:pt x="1946917" y="911114"/>
                </a:cubicBezTo>
                <a:lnTo>
                  <a:pt x="1912901" y="908584"/>
                </a:lnTo>
                <a:lnTo>
                  <a:pt x="1875387" y="959585"/>
                </a:lnTo>
                <a:cubicBezTo>
                  <a:pt x="1800118" y="1041797"/>
                  <a:pt x="1672654" y="1095850"/>
                  <a:pt x="1528080" y="1095850"/>
                </a:cubicBezTo>
                <a:cubicBezTo>
                  <a:pt x="1452179" y="1095850"/>
                  <a:pt x="1380994" y="1080952"/>
                  <a:pt x="1319601" y="1054903"/>
                </a:cubicBezTo>
                <a:lnTo>
                  <a:pt x="1308738" y="1049347"/>
                </a:lnTo>
                <a:lnTo>
                  <a:pt x="1263476" y="1070389"/>
                </a:lnTo>
                <a:cubicBezTo>
                  <a:pt x="1192499" y="1097408"/>
                  <a:pt x="1106933" y="1113185"/>
                  <a:pt x="1014830" y="1113185"/>
                </a:cubicBezTo>
                <a:cubicBezTo>
                  <a:pt x="830621" y="1113185"/>
                  <a:pt x="672570" y="1050078"/>
                  <a:pt x="605059" y="960139"/>
                </a:cubicBezTo>
                <a:lnTo>
                  <a:pt x="590046" y="932889"/>
                </a:lnTo>
                <a:lnTo>
                  <a:pt x="549832" y="953750"/>
                </a:lnTo>
                <a:cubicBezTo>
                  <a:pt x="518462" y="966430"/>
                  <a:pt x="483973" y="973442"/>
                  <a:pt x="447771" y="973442"/>
                </a:cubicBezTo>
                <a:cubicBezTo>
                  <a:pt x="339162" y="973442"/>
                  <a:pt x="245977" y="910335"/>
                  <a:pt x="206174" y="820395"/>
                </a:cubicBezTo>
                <a:lnTo>
                  <a:pt x="191010" y="748613"/>
                </a:lnTo>
                <a:lnTo>
                  <a:pt x="160141" y="739456"/>
                </a:lnTo>
                <a:cubicBezTo>
                  <a:pt x="66032" y="701415"/>
                  <a:pt x="0" y="612359"/>
                  <a:pt x="0" y="508562"/>
                </a:cubicBezTo>
                <a:cubicBezTo>
                  <a:pt x="0" y="370167"/>
                  <a:pt x="117391" y="257976"/>
                  <a:pt x="262202" y="257976"/>
                </a:cubicBezTo>
                <a:lnTo>
                  <a:pt x="293805" y="261021"/>
                </a:lnTo>
                <a:lnTo>
                  <a:pt x="299937" y="250226"/>
                </a:lnTo>
                <a:cubicBezTo>
                  <a:pt x="347056" y="183569"/>
                  <a:pt x="426853" y="139745"/>
                  <a:pt x="517359" y="139745"/>
                </a:cubicBezTo>
                <a:cubicBezTo>
                  <a:pt x="553561" y="139745"/>
                  <a:pt x="588051" y="146757"/>
                  <a:pt x="619420" y="159437"/>
                </a:cubicBezTo>
                <a:lnTo>
                  <a:pt x="637765" y="168953"/>
                </a:lnTo>
                <a:lnTo>
                  <a:pt x="646528" y="153046"/>
                </a:lnTo>
                <a:cubicBezTo>
                  <a:pt x="714040" y="63107"/>
                  <a:pt x="872091" y="0"/>
                  <a:pt x="1056300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rgbClr val="00B0F0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060C98F2-BDBB-4AE1-9FED-ACAA2BA6FC86}"/>
              </a:ext>
            </a:extLst>
          </p:cNvPr>
          <p:cNvSpPr txBox="1"/>
          <p:nvPr/>
        </p:nvSpPr>
        <p:spPr>
          <a:xfrm>
            <a:off x="1362075" y="5476875"/>
            <a:ext cx="804774" cy="550060"/>
          </a:xfrm>
          <a:prstGeom prst="rect">
            <a:avLst/>
          </a:prstGeom>
          <a:noFill/>
        </p:spPr>
        <p:txBody>
          <a:bodyPr wrap="none" rtlCol="0">
            <a:prstTxWarp prst="textPlain">
              <a:avLst>
                <a:gd name="adj" fmla="val 45989"/>
              </a:avLst>
            </a:prstTxWarp>
            <a:spAutoFit/>
          </a:bodyPr>
          <a:lstStyle/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プッ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22B4C8B7-546F-4CF5-B080-D12F266A72BD}"/>
              </a:ext>
            </a:extLst>
          </p:cNvPr>
          <p:cNvSpPr txBox="1"/>
          <p:nvPr/>
        </p:nvSpPr>
        <p:spPr>
          <a:xfrm>
            <a:off x="1099552" y="2676525"/>
            <a:ext cx="881648" cy="41701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くもり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B49D9847-C31E-4C91-8247-B059FE602FDC}"/>
              </a:ext>
            </a:extLst>
          </p:cNvPr>
          <p:cNvSpPr txBox="1"/>
          <p:nvPr/>
        </p:nvSpPr>
        <p:spPr>
          <a:xfrm>
            <a:off x="3955642" y="2697480"/>
            <a:ext cx="1264057" cy="363370"/>
          </a:xfrm>
          <a:prstGeom prst="rect">
            <a:avLst/>
          </a:prstGeom>
          <a:noFill/>
        </p:spPr>
        <p:txBody>
          <a:bodyPr wrap="none" rtlCol="0">
            <a:prstTxWarp prst="textPlain">
              <a:avLst>
                <a:gd name="adj" fmla="val 47947"/>
              </a:avLst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早い者勝ち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389174C-6029-44F2-96B6-3E4816D7E536}"/>
              </a:ext>
            </a:extLst>
          </p:cNvPr>
          <p:cNvSpPr txBox="1"/>
          <p:nvPr/>
        </p:nvSpPr>
        <p:spPr>
          <a:xfrm>
            <a:off x="6946492" y="2763735"/>
            <a:ext cx="1264057" cy="393850"/>
          </a:xfrm>
          <a:prstGeom prst="rect">
            <a:avLst/>
          </a:prstGeom>
          <a:noFill/>
        </p:spPr>
        <p:txBody>
          <a:bodyPr wrap="none" rtlCol="0">
            <a:prstTxWarp prst="textPlain">
              <a:avLst>
                <a:gd name="adj" fmla="val 47947"/>
              </a:avLst>
            </a:prstTxWarp>
            <a:spAutoFit/>
          </a:bodyPr>
          <a:lstStyle/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強風注意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8C3D77E9-68BA-4AF3-AD2C-7AFEFD3D1ACD}"/>
              </a:ext>
            </a:extLst>
          </p:cNvPr>
          <p:cNvSpPr txBox="1"/>
          <p:nvPr/>
        </p:nvSpPr>
        <p:spPr>
          <a:xfrm>
            <a:off x="4079467" y="5410200"/>
            <a:ext cx="549684" cy="485774"/>
          </a:xfrm>
          <a:prstGeom prst="rect">
            <a:avLst/>
          </a:prstGeom>
          <a:noFill/>
        </p:spPr>
        <p:txBody>
          <a:bodyPr wrap="none" rtlCol="0">
            <a:prstTxWarp prst="textPlain">
              <a:avLst>
                <a:gd name="adj" fmla="val 47947"/>
              </a:avLst>
            </a:prstTxWarp>
            <a:spAutoFit/>
          </a:bodyPr>
          <a:lstStyle/>
          <a:p>
            <a:r>
              <a:rPr kumimoji="1" lang="ja-JP" altLang="en-US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即日</a:t>
            </a:r>
            <a:endParaRPr kumimoji="1" lang="en-US" altLang="ja-JP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配達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08F51447-F814-4CFE-9062-A864BEFF4C98}"/>
              </a:ext>
            </a:extLst>
          </p:cNvPr>
          <p:cNvSpPr txBox="1"/>
          <p:nvPr/>
        </p:nvSpPr>
        <p:spPr>
          <a:xfrm>
            <a:off x="7000262" y="5395646"/>
            <a:ext cx="876637" cy="62926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風邪を</a:t>
            </a:r>
            <a:endParaRPr kumimoji="1" lang="en-US" altLang="ja-JP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ひかない</a:t>
            </a:r>
            <a:endParaRPr kumimoji="1" lang="en-US" altLang="ja-JP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ようにね</a:t>
            </a:r>
          </a:p>
        </p:txBody>
      </p:sp>
      <p:sp>
        <p:nvSpPr>
          <p:cNvPr id="21" name="フリーフォーム: 図形 20">
            <a:extLst>
              <a:ext uri="{FF2B5EF4-FFF2-40B4-BE49-F238E27FC236}">
                <a16:creationId xmlns:a16="http://schemas.microsoft.com/office/drawing/2014/main" id="{6A135E94-2098-4679-B0B3-BA2FC87EF9F1}"/>
              </a:ext>
            </a:extLst>
          </p:cNvPr>
          <p:cNvSpPr/>
          <p:nvPr/>
        </p:nvSpPr>
        <p:spPr bwMode="auto">
          <a:xfrm>
            <a:off x="805217" y="964469"/>
            <a:ext cx="2399094" cy="1225008"/>
          </a:xfrm>
          <a:custGeom>
            <a:avLst/>
            <a:gdLst>
              <a:gd name="connsiteX0" fmla="*/ 1203229 w 3949827"/>
              <a:gd name="connsiteY0" fmla="*/ 0 h 1508765"/>
              <a:gd name="connsiteX1" fmla="*/ 1546183 w 3949827"/>
              <a:gd name="connsiteY1" fmla="*/ 142056 h 1508765"/>
              <a:gd name="connsiteX2" fmla="*/ 1577671 w 3949827"/>
              <a:gd name="connsiteY2" fmla="*/ 180220 h 1508765"/>
              <a:gd name="connsiteX3" fmla="*/ 1628609 w 3949827"/>
              <a:gd name="connsiteY3" fmla="*/ 152571 h 1508765"/>
              <a:gd name="connsiteX4" fmla="*/ 1769045 w 3949827"/>
              <a:gd name="connsiteY4" fmla="*/ 124218 h 1508765"/>
              <a:gd name="connsiteX5" fmla="*/ 2101484 w 3949827"/>
              <a:gd name="connsiteY5" fmla="*/ 344573 h 1508765"/>
              <a:gd name="connsiteX6" fmla="*/ 2110639 w 3949827"/>
              <a:gd name="connsiteY6" fmla="*/ 389920 h 1508765"/>
              <a:gd name="connsiteX7" fmla="*/ 2120475 w 3949827"/>
              <a:gd name="connsiteY7" fmla="*/ 386867 h 1508765"/>
              <a:gd name="connsiteX8" fmla="*/ 2193186 w 3949827"/>
              <a:gd name="connsiteY8" fmla="*/ 379536 h 1508765"/>
              <a:gd name="connsiteX9" fmla="*/ 2448305 w 3949827"/>
              <a:gd name="connsiteY9" fmla="*/ 485210 h 1508765"/>
              <a:gd name="connsiteX10" fmla="*/ 2468833 w 3949827"/>
              <a:gd name="connsiteY10" fmla="*/ 510090 h 1508765"/>
              <a:gd name="connsiteX11" fmla="*/ 3949827 w 3949827"/>
              <a:gd name="connsiteY11" fmla="*/ 669272 h 1508765"/>
              <a:gd name="connsiteX12" fmla="*/ 2884109 w 3949827"/>
              <a:gd name="connsiteY12" fmla="*/ 783819 h 1508765"/>
              <a:gd name="connsiteX13" fmla="*/ 3502152 w 3949827"/>
              <a:gd name="connsiteY13" fmla="*/ 850248 h 1508765"/>
              <a:gd name="connsiteX14" fmla="*/ 2477309 w 3949827"/>
              <a:gd name="connsiteY14" fmla="*/ 960401 h 1508765"/>
              <a:gd name="connsiteX15" fmla="*/ 2471591 w 3949827"/>
              <a:gd name="connsiteY15" fmla="*/ 969825 h 1508765"/>
              <a:gd name="connsiteX16" fmla="*/ 2193186 w 3949827"/>
              <a:gd name="connsiteY16" fmla="*/ 1101120 h 1508765"/>
              <a:gd name="connsiteX17" fmla="*/ 2116557 w 3949827"/>
              <a:gd name="connsiteY17" fmla="*/ 1089535 h 1508765"/>
              <a:gd name="connsiteX18" fmla="*/ 2101484 w 3949827"/>
              <a:gd name="connsiteY18" fmla="*/ 1164192 h 1508765"/>
              <a:gd name="connsiteX19" fmla="*/ 1769045 w 3949827"/>
              <a:gd name="connsiteY19" fmla="*/ 1384547 h 1508765"/>
              <a:gd name="connsiteX20" fmla="*/ 1628609 w 3949827"/>
              <a:gd name="connsiteY20" fmla="*/ 1356195 h 1508765"/>
              <a:gd name="connsiteX21" fmla="*/ 1577671 w 3949827"/>
              <a:gd name="connsiteY21" fmla="*/ 1328547 h 1508765"/>
              <a:gd name="connsiteX22" fmla="*/ 1546183 w 3949827"/>
              <a:gd name="connsiteY22" fmla="*/ 1366710 h 1508765"/>
              <a:gd name="connsiteX23" fmla="*/ 1203229 w 3949827"/>
              <a:gd name="connsiteY23" fmla="*/ 1508765 h 1508765"/>
              <a:gd name="connsiteX24" fmla="*/ 860274 w 3949827"/>
              <a:gd name="connsiteY24" fmla="*/ 1366710 h 1508765"/>
              <a:gd name="connsiteX25" fmla="*/ 844344 w 3949827"/>
              <a:gd name="connsiteY25" fmla="*/ 1347402 h 1508765"/>
              <a:gd name="connsiteX26" fmla="*/ 828144 w 3949827"/>
              <a:gd name="connsiteY26" fmla="*/ 1356195 h 1508765"/>
              <a:gd name="connsiteX27" fmla="*/ 687708 w 3949827"/>
              <a:gd name="connsiteY27" fmla="*/ 1384547 h 1508765"/>
              <a:gd name="connsiteX28" fmla="*/ 355269 w 3949827"/>
              <a:gd name="connsiteY28" fmla="*/ 1164192 h 1508765"/>
              <a:gd name="connsiteX29" fmla="*/ 342155 w 3949827"/>
              <a:gd name="connsiteY29" fmla="*/ 1099241 h 1508765"/>
              <a:gd name="connsiteX30" fmla="*/ 288079 w 3949827"/>
              <a:gd name="connsiteY30" fmla="*/ 1093789 h 1508765"/>
              <a:gd name="connsiteX31" fmla="*/ 0 w 3949827"/>
              <a:gd name="connsiteY31" fmla="*/ 740328 h 1508765"/>
              <a:gd name="connsiteX32" fmla="*/ 288079 w 3949827"/>
              <a:gd name="connsiteY32" fmla="*/ 386867 h 1508765"/>
              <a:gd name="connsiteX33" fmla="*/ 347949 w 3949827"/>
              <a:gd name="connsiteY33" fmla="*/ 380831 h 1508765"/>
              <a:gd name="connsiteX34" fmla="*/ 355269 w 3949827"/>
              <a:gd name="connsiteY34" fmla="*/ 344573 h 1508765"/>
              <a:gd name="connsiteX35" fmla="*/ 687708 w 3949827"/>
              <a:gd name="connsiteY35" fmla="*/ 124218 h 1508765"/>
              <a:gd name="connsiteX36" fmla="*/ 828144 w 3949827"/>
              <a:gd name="connsiteY36" fmla="*/ 152571 h 1508765"/>
              <a:gd name="connsiteX37" fmla="*/ 844344 w 3949827"/>
              <a:gd name="connsiteY37" fmla="*/ 161363 h 1508765"/>
              <a:gd name="connsiteX38" fmla="*/ 860274 w 3949827"/>
              <a:gd name="connsiteY38" fmla="*/ 142056 h 1508765"/>
              <a:gd name="connsiteX39" fmla="*/ 1203229 w 3949827"/>
              <a:gd name="connsiteY39" fmla="*/ 0 h 1508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3949827" h="1508765">
                <a:moveTo>
                  <a:pt x="1203229" y="0"/>
                </a:moveTo>
                <a:cubicBezTo>
                  <a:pt x="1337160" y="0"/>
                  <a:pt x="1458413" y="54286"/>
                  <a:pt x="1546183" y="142056"/>
                </a:cubicBezTo>
                <a:lnTo>
                  <a:pt x="1577671" y="180220"/>
                </a:lnTo>
                <a:lnTo>
                  <a:pt x="1628609" y="152571"/>
                </a:lnTo>
                <a:cubicBezTo>
                  <a:pt x="1671774" y="134313"/>
                  <a:pt x="1719230" y="124218"/>
                  <a:pt x="1769045" y="124218"/>
                </a:cubicBezTo>
                <a:cubicBezTo>
                  <a:pt x="1918491" y="124218"/>
                  <a:pt x="2046714" y="215079"/>
                  <a:pt x="2101484" y="344573"/>
                </a:cubicBezTo>
                <a:lnTo>
                  <a:pt x="2110639" y="389920"/>
                </a:lnTo>
                <a:lnTo>
                  <a:pt x="2120475" y="386867"/>
                </a:lnTo>
                <a:cubicBezTo>
                  <a:pt x="2143961" y="382061"/>
                  <a:pt x="2168279" y="379536"/>
                  <a:pt x="2193186" y="379536"/>
                </a:cubicBezTo>
                <a:cubicBezTo>
                  <a:pt x="2292816" y="379536"/>
                  <a:pt x="2383014" y="419919"/>
                  <a:pt x="2448305" y="485210"/>
                </a:cubicBezTo>
                <a:lnTo>
                  <a:pt x="2468833" y="510090"/>
                </a:lnTo>
                <a:lnTo>
                  <a:pt x="3949827" y="669272"/>
                </a:lnTo>
                <a:lnTo>
                  <a:pt x="2884109" y="783819"/>
                </a:lnTo>
                <a:lnTo>
                  <a:pt x="3502152" y="850248"/>
                </a:lnTo>
                <a:lnTo>
                  <a:pt x="2477309" y="960401"/>
                </a:lnTo>
                <a:lnTo>
                  <a:pt x="2471591" y="969825"/>
                </a:lnTo>
                <a:cubicBezTo>
                  <a:pt x="2405416" y="1050010"/>
                  <a:pt x="2305270" y="1101120"/>
                  <a:pt x="2193186" y="1101120"/>
                </a:cubicBezTo>
                <a:lnTo>
                  <a:pt x="2116557" y="1089535"/>
                </a:lnTo>
                <a:lnTo>
                  <a:pt x="2101484" y="1164192"/>
                </a:lnTo>
                <a:cubicBezTo>
                  <a:pt x="2046714" y="1293686"/>
                  <a:pt x="1918491" y="1384547"/>
                  <a:pt x="1769045" y="1384547"/>
                </a:cubicBezTo>
                <a:cubicBezTo>
                  <a:pt x="1719230" y="1384547"/>
                  <a:pt x="1671774" y="1374452"/>
                  <a:pt x="1628609" y="1356195"/>
                </a:cubicBezTo>
                <a:lnTo>
                  <a:pt x="1577671" y="1328547"/>
                </a:lnTo>
                <a:lnTo>
                  <a:pt x="1546183" y="1366710"/>
                </a:lnTo>
                <a:cubicBezTo>
                  <a:pt x="1458413" y="1454479"/>
                  <a:pt x="1337160" y="1508765"/>
                  <a:pt x="1203229" y="1508765"/>
                </a:cubicBezTo>
                <a:cubicBezTo>
                  <a:pt x="1069297" y="1508765"/>
                  <a:pt x="948045" y="1454479"/>
                  <a:pt x="860274" y="1366710"/>
                </a:cubicBezTo>
                <a:lnTo>
                  <a:pt x="844344" y="1347402"/>
                </a:lnTo>
                <a:lnTo>
                  <a:pt x="828144" y="1356195"/>
                </a:lnTo>
                <a:cubicBezTo>
                  <a:pt x="784980" y="1374452"/>
                  <a:pt x="737522" y="1384547"/>
                  <a:pt x="687708" y="1384547"/>
                </a:cubicBezTo>
                <a:cubicBezTo>
                  <a:pt x="538262" y="1384547"/>
                  <a:pt x="410041" y="1293686"/>
                  <a:pt x="355269" y="1164192"/>
                </a:cubicBezTo>
                <a:lnTo>
                  <a:pt x="342155" y="1099241"/>
                </a:lnTo>
                <a:lnTo>
                  <a:pt x="288079" y="1093789"/>
                </a:lnTo>
                <a:cubicBezTo>
                  <a:pt x="123673" y="1060147"/>
                  <a:pt x="0" y="914681"/>
                  <a:pt x="0" y="740328"/>
                </a:cubicBezTo>
                <a:cubicBezTo>
                  <a:pt x="0" y="565975"/>
                  <a:pt x="123673" y="420509"/>
                  <a:pt x="288079" y="386867"/>
                </a:cubicBezTo>
                <a:lnTo>
                  <a:pt x="347949" y="380831"/>
                </a:lnTo>
                <a:lnTo>
                  <a:pt x="355269" y="344573"/>
                </a:lnTo>
                <a:cubicBezTo>
                  <a:pt x="410041" y="215079"/>
                  <a:pt x="538262" y="124218"/>
                  <a:pt x="687708" y="124218"/>
                </a:cubicBezTo>
                <a:cubicBezTo>
                  <a:pt x="737522" y="124218"/>
                  <a:pt x="784980" y="134313"/>
                  <a:pt x="828144" y="152571"/>
                </a:cubicBezTo>
                <a:lnTo>
                  <a:pt x="844344" y="161363"/>
                </a:lnTo>
                <a:lnTo>
                  <a:pt x="860274" y="142056"/>
                </a:lnTo>
                <a:cubicBezTo>
                  <a:pt x="948045" y="54286"/>
                  <a:pt x="1069297" y="0"/>
                  <a:pt x="1203229" y="0"/>
                </a:cubicBez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4" name="フリーフォーム: 図形 23">
            <a:extLst>
              <a:ext uri="{FF2B5EF4-FFF2-40B4-BE49-F238E27FC236}">
                <a16:creationId xmlns:a16="http://schemas.microsoft.com/office/drawing/2014/main" id="{8E0F66D9-0BB5-4490-A5E5-7A21007D7CD7}"/>
              </a:ext>
            </a:extLst>
          </p:cNvPr>
          <p:cNvSpPr/>
          <p:nvPr/>
        </p:nvSpPr>
        <p:spPr bwMode="auto">
          <a:xfrm>
            <a:off x="3753453" y="1114752"/>
            <a:ext cx="2399094" cy="963169"/>
          </a:xfrm>
          <a:custGeom>
            <a:avLst/>
            <a:gdLst>
              <a:gd name="connsiteX0" fmla="*/ 1600134 w 3823484"/>
              <a:gd name="connsiteY0" fmla="*/ 0 h 1107675"/>
              <a:gd name="connsiteX1" fmla="*/ 2048480 w 3823484"/>
              <a:gd name="connsiteY1" fmla="*/ 137069 h 1107675"/>
              <a:gd name="connsiteX2" fmla="*/ 2083567 w 3823484"/>
              <a:gd name="connsiteY2" fmla="*/ 174237 h 1107675"/>
              <a:gd name="connsiteX3" fmla="*/ 2084849 w 3823484"/>
              <a:gd name="connsiteY3" fmla="*/ 174187 h 1107675"/>
              <a:gd name="connsiteX4" fmla="*/ 2625536 w 3823484"/>
              <a:gd name="connsiteY4" fmla="*/ 384232 h 1107675"/>
              <a:gd name="connsiteX5" fmla="*/ 2621129 w 3823484"/>
              <a:gd name="connsiteY5" fmla="*/ 395557 h 1107675"/>
              <a:gd name="connsiteX6" fmla="*/ 3411382 w 3823484"/>
              <a:gd name="connsiteY6" fmla="*/ 458352 h 1107675"/>
              <a:gd name="connsiteX7" fmla="*/ 2966760 w 3823484"/>
              <a:gd name="connsiteY7" fmla="*/ 493683 h 1107675"/>
              <a:gd name="connsiteX8" fmla="*/ 3823484 w 3823484"/>
              <a:gd name="connsiteY8" fmla="*/ 561759 h 1107675"/>
              <a:gd name="connsiteX9" fmla="*/ 2601073 w 3823484"/>
              <a:gd name="connsiteY9" fmla="*/ 658894 h 1107675"/>
              <a:gd name="connsiteX10" fmla="*/ 2954182 w 3823484"/>
              <a:gd name="connsiteY10" fmla="*/ 686952 h 1107675"/>
              <a:gd name="connsiteX11" fmla="*/ 2305208 w 3823484"/>
              <a:gd name="connsiteY11" fmla="*/ 738521 h 1107675"/>
              <a:gd name="connsiteX12" fmla="*/ 2299142 w 3823484"/>
              <a:gd name="connsiteY12" fmla="*/ 750193 h 1107675"/>
              <a:gd name="connsiteX13" fmla="*/ 1800945 w 3823484"/>
              <a:gd name="connsiteY13" fmla="*/ 878479 h 1107675"/>
              <a:gd name="connsiteX14" fmla="*/ 1691977 w 3823484"/>
              <a:gd name="connsiteY14" fmla="*/ 874212 h 1107675"/>
              <a:gd name="connsiteX15" fmla="*/ 1655848 w 3823484"/>
              <a:gd name="connsiteY15" fmla="*/ 869855 h 1107675"/>
              <a:gd name="connsiteX16" fmla="*/ 1633227 w 3823484"/>
              <a:gd name="connsiteY16" fmla="*/ 902985 h 1107675"/>
              <a:gd name="connsiteX17" fmla="*/ 1170816 w 3823484"/>
              <a:gd name="connsiteY17" fmla="*/ 1052668 h 1107675"/>
              <a:gd name="connsiteX18" fmla="*/ 1109757 w 3823484"/>
              <a:gd name="connsiteY18" fmla="*/ 1049570 h 1107675"/>
              <a:gd name="connsiteX19" fmla="*/ 1099197 w 3823484"/>
              <a:gd name="connsiteY19" fmla="*/ 1054580 h 1107675"/>
              <a:gd name="connsiteX20" fmla="*/ 796894 w 3823484"/>
              <a:gd name="connsiteY20" fmla="*/ 1107675 h 1107675"/>
              <a:gd name="connsiteX21" fmla="*/ 256206 w 3823484"/>
              <a:gd name="connsiteY21" fmla="*/ 796784 h 1107675"/>
              <a:gd name="connsiteX22" fmla="*/ 264243 w 3823484"/>
              <a:gd name="connsiteY22" fmla="*/ 750945 h 1107675"/>
              <a:gd name="connsiteX23" fmla="*/ 238384 w 3823484"/>
              <a:gd name="connsiteY23" fmla="*/ 742874 h 1107675"/>
              <a:gd name="connsiteX24" fmla="*/ 0 w 3823484"/>
              <a:gd name="connsiteY24" fmla="*/ 485078 h 1107675"/>
              <a:gd name="connsiteX25" fmla="*/ 431720 w 3823484"/>
              <a:gd name="connsiteY25" fmla="*/ 180503 h 1107675"/>
              <a:gd name="connsiteX26" fmla="*/ 503369 w 3823484"/>
              <a:gd name="connsiteY26" fmla="*/ 176351 h 1107675"/>
              <a:gd name="connsiteX27" fmla="*/ 559984 w 3823484"/>
              <a:gd name="connsiteY27" fmla="*/ 136896 h 1107675"/>
              <a:gd name="connsiteX28" fmla="*/ 942308 w 3823484"/>
              <a:gd name="connsiteY28" fmla="*/ 45838 h 1107675"/>
              <a:gd name="connsiteX29" fmla="*/ 1152768 w 3823484"/>
              <a:gd name="connsiteY29" fmla="*/ 70270 h 1107675"/>
              <a:gd name="connsiteX30" fmla="*/ 1218433 w 3823484"/>
              <a:gd name="connsiteY30" fmla="*/ 90763 h 1107675"/>
              <a:gd name="connsiteX31" fmla="*/ 1297830 w 3823484"/>
              <a:gd name="connsiteY31" fmla="*/ 53096 h 1107675"/>
              <a:gd name="connsiteX32" fmla="*/ 1600134 w 3823484"/>
              <a:gd name="connsiteY32" fmla="*/ 0 h 1107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3823484" h="1107675">
                <a:moveTo>
                  <a:pt x="1600134" y="0"/>
                </a:moveTo>
                <a:cubicBezTo>
                  <a:pt x="1786767" y="0"/>
                  <a:pt x="1951315" y="54372"/>
                  <a:pt x="2048480" y="137069"/>
                </a:cubicBezTo>
                <a:lnTo>
                  <a:pt x="2083567" y="174237"/>
                </a:lnTo>
                <a:lnTo>
                  <a:pt x="2084849" y="174187"/>
                </a:lnTo>
                <a:cubicBezTo>
                  <a:pt x="2383462" y="174187"/>
                  <a:pt x="2625536" y="268227"/>
                  <a:pt x="2625536" y="384232"/>
                </a:cubicBezTo>
                <a:lnTo>
                  <a:pt x="2621129" y="395557"/>
                </a:lnTo>
                <a:lnTo>
                  <a:pt x="3411382" y="458352"/>
                </a:lnTo>
                <a:lnTo>
                  <a:pt x="2966760" y="493683"/>
                </a:lnTo>
                <a:lnTo>
                  <a:pt x="3823484" y="561759"/>
                </a:lnTo>
                <a:lnTo>
                  <a:pt x="2601073" y="658894"/>
                </a:lnTo>
                <a:lnTo>
                  <a:pt x="2954182" y="686952"/>
                </a:lnTo>
                <a:lnTo>
                  <a:pt x="2305208" y="738521"/>
                </a:lnTo>
                <a:lnTo>
                  <a:pt x="2299142" y="750193"/>
                </a:lnTo>
                <a:cubicBezTo>
                  <a:pt x="2217062" y="825581"/>
                  <a:pt x="2024905" y="878479"/>
                  <a:pt x="1800945" y="878479"/>
                </a:cubicBezTo>
                <a:cubicBezTo>
                  <a:pt x="1763618" y="878479"/>
                  <a:pt x="1727175" y="877010"/>
                  <a:pt x="1691977" y="874212"/>
                </a:cubicBezTo>
                <a:lnTo>
                  <a:pt x="1655848" y="869855"/>
                </a:lnTo>
                <a:lnTo>
                  <a:pt x="1633227" y="902985"/>
                </a:lnTo>
                <a:cubicBezTo>
                  <a:pt x="1538398" y="992724"/>
                  <a:pt x="1366782" y="1052668"/>
                  <a:pt x="1170816" y="1052668"/>
                </a:cubicBezTo>
                <a:lnTo>
                  <a:pt x="1109757" y="1049570"/>
                </a:lnTo>
                <a:lnTo>
                  <a:pt x="1099197" y="1054580"/>
                </a:lnTo>
                <a:cubicBezTo>
                  <a:pt x="1012903" y="1088101"/>
                  <a:pt x="908874" y="1107675"/>
                  <a:pt x="796894" y="1107675"/>
                </a:cubicBezTo>
                <a:cubicBezTo>
                  <a:pt x="498280" y="1107675"/>
                  <a:pt x="256206" y="968485"/>
                  <a:pt x="256206" y="796784"/>
                </a:cubicBezTo>
                <a:lnTo>
                  <a:pt x="264243" y="750945"/>
                </a:lnTo>
                <a:lnTo>
                  <a:pt x="238384" y="742874"/>
                </a:lnTo>
                <a:cubicBezTo>
                  <a:pt x="94560" y="687005"/>
                  <a:pt x="0" y="592392"/>
                  <a:pt x="0" y="485078"/>
                </a:cubicBezTo>
                <a:cubicBezTo>
                  <a:pt x="0" y="334840"/>
                  <a:pt x="185338" y="209493"/>
                  <a:pt x="431720" y="180503"/>
                </a:cubicBezTo>
                <a:lnTo>
                  <a:pt x="503369" y="176351"/>
                </a:lnTo>
                <a:lnTo>
                  <a:pt x="559984" y="136896"/>
                </a:lnTo>
                <a:cubicBezTo>
                  <a:pt x="657829" y="80636"/>
                  <a:pt x="793001" y="45838"/>
                  <a:pt x="942308" y="45838"/>
                </a:cubicBezTo>
                <a:cubicBezTo>
                  <a:pt x="1016961" y="45838"/>
                  <a:pt x="1088081" y="54538"/>
                  <a:pt x="1152768" y="70270"/>
                </a:cubicBezTo>
                <a:lnTo>
                  <a:pt x="1218433" y="90763"/>
                </a:lnTo>
                <a:lnTo>
                  <a:pt x="1297830" y="53096"/>
                </a:lnTo>
                <a:cubicBezTo>
                  <a:pt x="1384124" y="19574"/>
                  <a:pt x="1488154" y="0"/>
                  <a:pt x="1600134" y="0"/>
                </a:cubicBezTo>
                <a:close/>
              </a:path>
            </a:pathLst>
          </a:custGeom>
          <a:solidFill>
            <a:srgbClr val="FF0000"/>
          </a:solidFill>
          <a:ln w="3810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9" name="フリーフォーム: 図形 28">
            <a:extLst>
              <a:ext uri="{FF2B5EF4-FFF2-40B4-BE49-F238E27FC236}">
                <a16:creationId xmlns:a16="http://schemas.microsoft.com/office/drawing/2014/main" id="{991064D5-1B02-4320-AA39-27FE91B8E3D4}"/>
              </a:ext>
            </a:extLst>
          </p:cNvPr>
          <p:cNvSpPr/>
          <p:nvPr/>
        </p:nvSpPr>
        <p:spPr bwMode="auto">
          <a:xfrm>
            <a:off x="6770786" y="1114752"/>
            <a:ext cx="2399094" cy="1024817"/>
          </a:xfrm>
          <a:custGeom>
            <a:avLst/>
            <a:gdLst>
              <a:gd name="connsiteX0" fmla="*/ 1056300 w 3560307"/>
              <a:gd name="connsiteY0" fmla="*/ 0 h 1113185"/>
              <a:gd name="connsiteX1" fmla="*/ 1425068 w 3560307"/>
              <a:gd name="connsiteY1" fmla="*/ 110481 h 1113185"/>
              <a:gd name="connsiteX2" fmla="*/ 1454655 w 3560307"/>
              <a:gd name="connsiteY2" fmla="*/ 141195 h 1113185"/>
              <a:gd name="connsiteX3" fmla="*/ 1492536 w 3560307"/>
              <a:gd name="connsiteY3" fmla="*/ 139745 h 1113185"/>
              <a:gd name="connsiteX4" fmla="*/ 1957847 w 3560307"/>
              <a:gd name="connsiteY4" fmla="*/ 283776 h 1113185"/>
              <a:gd name="connsiteX5" fmla="*/ 1960559 w 3560307"/>
              <a:gd name="connsiteY5" fmla="*/ 293993 h 1113185"/>
              <a:gd name="connsiteX6" fmla="*/ 2031328 w 3560307"/>
              <a:gd name="connsiteY6" fmla="*/ 299257 h 1113185"/>
              <a:gd name="connsiteX7" fmla="*/ 2270112 w 3560307"/>
              <a:gd name="connsiteY7" fmla="*/ 405450 h 1113185"/>
              <a:gd name="connsiteX8" fmla="*/ 2307451 w 3560307"/>
              <a:gd name="connsiteY8" fmla="*/ 453475 h 1113185"/>
              <a:gd name="connsiteX9" fmla="*/ 2349656 w 3560307"/>
              <a:gd name="connsiteY9" fmla="*/ 453701 h 1113185"/>
              <a:gd name="connsiteX10" fmla="*/ 3560307 w 3560307"/>
              <a:gd name="connsiteY10" fmla="*/ 532556 h 1113185"/>
              <a:gd name="connsiteX11" fmla="*/ 3008543 w 3560307"/>
              <a:gd name="connsiteY11" fmla="*/ 594666 h 1113185"/>
              <a:gd name="connsiteX12" fmla="*/ 2792032 w 3560307"/>
              <a:gd name="connsiteY12" fmla="*/ 601639 h 1113185"/>
              <a:gd name="connsiteX13" fmla="*/ 2880505 w 3560307"/>
              <a:gd name="connsiteY13" fmla="*/ 606455 h 1113185"/>
              <a:gd name="connsiteX14" fmla="*/ 3226961 w 3560307"/>
              <a:gd name="connsiteY14" fmla="*/ 661644 h 1113185"/>
              <a:gd name="connsiteX15" fmla="*/ 2705442 w 3560307"/>
              <a:gd name="connsiteY15" fmla="*/ 726363 h 1113185"/>
              <a:gd name="connsiteX16" fmla="*/ 2507200 w 3560307"/>
              <a:gd name="connsiteY16" fmla="*/ 733463 h 1113185"/>
              <a:gd name="connsiteX17" fmla="*/ 2573018 w 3560307"/>
              <a:gd name="connsiteY17" fmla="*/ 739886 h 1113185"/>
              <a:gd name="connsiteX18" fmla="*/ 2738567 w 3560307"/>
              <a:gd name="connsiteY18" fmla="*/ 783523 h 1113185"/>
              <a:gd name="connsiteX19" fmla="*/ 2311192 w 3560307"/>
              <a:gd name="connsiteY19" fmla="*/ 848242 h 1113185"/>
              <a:gd name="connsiteX20" fmla="*/ 2188883 w 3560307"/>
              <a:gd name="connsiteY20" fmla="*/ 853587 h 1113185"/>
              <a:gd name="connsiteX21" fmla="*/ 2181093 w 3560307"/>
              <a:gd name="connsiteY21" fmla="*/ 858330 h 1113185"/>
              <a:gd name="connsiteX22" fmla="*/ 1946917 w 3560307"/>
              <a:gd name="connsiteY22" fmla="*/ 911114 h 1113185"/>
              <a:gd name="connsiteX23" fmla="*/ 1912901 w 3560307"/>
              <a:gd name="connsiteY23" fmla="*/ 908584 h 1113185"/>
              <a:gd name="connsiteX24" fmla="*/ 1875387 w 3560307"/>
              <a:gd name="connsiteY24" fmla="*/ 959585 h 1113185"/>
              <a:gd name="connsiteX25" fmla="*/ 1528080 w 3560307"/>
              <a:gd name="connsiteY25" fmla="*/ 1095850 h 1113185"/>
              <a:gd name="connsiteX26" fmla="*/ 1319601 w 3560307"/>
              <a:gd name="connsiteY26" fmla="*/ 1054903 h 1113185"/>
              <a:gd name="connsiteX27" fmla="*/ 1308738 w 3560307"/>
              <a:gd name="connsiteY27" fmla="*/ 1049347 h 1113185"/>
              <a:gd name="connsiteX28" fmla="*/ 1263476 w 3560307"/>
              <a:gd name="connsiteY28" fmla="*/ 1070389 h 1113185"/>
              <a:gd name="connsiteX29" fmla="*/ 1014830 w 3560307"/>
              <a:gd name="connsiteY29" fmla="*/ 1113185 h 1113185"/>
              <a:gd name="connsiteX30" fmla="*/ 605059 w 3560307"/>
              <a:gd name="connsiteY30" fmla="*/ 960139 h 1113185"/>
              <a:gd name="connsiteX31" fmla="*/ 590046 w 3560307"/>
              <a:gd name="connsiteY31" fmla="*/ 932889 h 1113185"/>
              <a:gd name="connsiteX32" fmla="*/ 549832 w 3560307"/>
              <a:gd name="connsiteY32" fmla="*/ 953750 h 1113185"/>
              <a:gd name="connsiteX33" fmla="*/ 447771 w 3560307"/>
              <a:gd name="connsiteY33" fmla="*/ 973442 h 1113185"/>
              <a:gd name="connsiteX34" fmla="*/ 206174 w 3560307"/>
              <a:gd name="connsiteY34" fmla="*/ 820395 h 1113185"/>
              <a:gd name="connsiteX35" fmla="*/ 191010 w 3560307"/>
              <a:gd name="connsiteY35" fmla="*/ 748613 h 1113185"/>
              <a:gd name="connsiteX36" fmla="*/ 160141 w 3560307"/>
              <a:gd name="connsiteY36" fmla="*/ 739456 h 1113185"/>
              <a:gd name="connsiteX37" fmla="*/ 0 w 3560307"/>
              <a:gd name="connsiteY37" fmla="*/ 508562 h 1113185"/>
              <a:gd name="connsiteX38" fmla="*/ 262202 w 3560307"/>
              <a:gd name="connsiteY38" fmla="*/ 257976 h 1113185"/>
              <a:gd name="connsiteX39" fmla="*/ 293805 w 3560307"/>
              <a:gd name="connsiteY39" fmla="*/ 261021 h 1113185"/>
              <a:gd name="connsiteX40" fmla="*/ 299937 w 3560307"/>
              <a:gd name="connsiteY40" fmla="*/ 250226 h 1113185"/>
              <a:gd name="connsiteX41" fmla="*/ 517359 w 3560307"/>
              <a:gd name="connsiteY41" fmla="*/ 139745 h 1113185"/>
              <a:gd name="connsiteX42" fmla="*/ 619420 w 3560307"/>
              <a:gd name="connsiteY42" fmla="*/ 159437 h 1113185"/>
              <a:gd name="connsiteX43" fmla="*/ 637765 w 3560307"/>
              <a:gd name="connsiteY43" fmla="*/ 168953 h 1113185"/>
              <a:gd name="connsiteX44" fmla="*/ 646528 w 3560307"/>
              <a:gd name="connsiteY44" fmla="*/ 153046 h 1113185"/>
              <a:gd name="connsiteX45" fmla="*/ 1056300 w 3560307"/>
              <a:gd name="connsiteY45" fmla="*/ 0 h 1113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3560307" h="1113185">
                <a:moveTo>
                  <a:pt x="1056300" y="0"/>
                </a:moveTo>
                <a:cubicBezTo>
                  <a:pt x="1209808" y="0"/>
                  <a:pt x="1345149" y="43824"/>
                  <a:pt x="1425068" y="110481"/>
                </a:cubicBezTo>
                <a:lnTo>
                  <a:pt x="1454655" y="141195"/>
                </a:lnTo>
                <a:lnTo>
                  <a:pt x="1492536" y="139745"/>
                </a:lnTo>
                <a:cubicBezTo>
                  <a:pt x="1722061" y="139745"/>
                  <a:pt x="1913559" y="201578"/>
                  <a:pt x="1957847" y="283776"/>
                </a:cubicBezTo>
                <a:lnTo>
                  <a:pt x="1960559" y="293993"/>
                </a:lnTo>
                <a:lnTo>
                  <a:pt x="2031328" y="299257"/>
                </a:lnTo>
                <a:cubicBezTo>
                  <a:pt x="2126756" y="313667"/>
                  <a:pt x="2210363" y="352025"/>
                  <a:pt x="2270112" y="405450"/>
                </a:cubicBezTo>
                <a:lnTo>
                  <a:pt x="2307451" y="453475"/>
                </a:lnTo>
                <a:lnTo>
                  <a:pt x="2349656" y="453701"/>
                </a:lnTo>
                <a:cubicBezTo>
                  <a:pt x="3040573" y="461207"/>
                  <a:pt x="3560307" y="493659"/>
                  <a:pt x="3560307" y="532556"/>
                </a:cubicBezTo>
                <a:cubicBezTo>
                  <a:pt x="3560307" y="557560"/>
                  <a:pt x="3345519" y="579902"/>
                  <a:pt x="3008543" y="594666"/>
                </a:cubicBezTo>
                <a:lnTo>
                  <a:pt x="2792032" y="601639"/>
                </a:lnTo>
                <a:lnTo>
                  <a:pt x="2880505" y="606455"/>
                </a:lnTo>
                <a:cubicBezTo>
                  <a:pt x="3094563" y="620579"/>
                  <a:pt x="3226961" y="640091"/>
                  <a:pt x="3226961" y="661644"/>
                </a:cubicBezTo>
                <a:cubicBezTo>
                  <a:pt x="3226961" y="688584"/>
                  <a:pt x="3020089" y="712337"/>
                  <a:pt x="2705442" y="726363"/>
                </a:cubicBezTo>
                <a:lnTo>
                  <a:pt x="2507200" y="733463"/>
                </a:lnTo>
                <a:lnTo>
                  <a:pt x="2573018" y="739886"/>
                </a:lnTo>
                <a:cubicBezTo>
                  <a:pt x="2677537" y="752342"/>
                  <a:pt x="2738567" y="767359"/>
                  <a:pt x="2738567" y="783523"/>
                </a:cubicBezTo>
                <a:cubicBezTo>
                  <a:pt x="2738567" y="810464"/>
                  <a:pt x="2569040" y="834216"/>
                  <a:pt x="2311192" y="848242"/>
                </a:cubicBezTo>
                <a:lnTo>
                  <a:pt x="2188883" y="853587"/>
                </a:lnTo>
                <a:lnTo>
                  <a:pt x="2181093" y="858330"/>
                </a:lnTo>
                <a:cubicBezTo>
                  <a:pt x="2114246" y="891655"/>
                  <a:pt x="2033661" y="911114"/>
                  <a:pt x="1946917" y="911114"/>
                </a:cubicBezTo>
                <a:lnTo>
                  <a:pt x="1912901" y="908584"/>
                </a:lnTo>
                <a:lnTo>
                  <a:pt x="1875387" y="959585"/>
                </a:lnTo>
                <a:cubicBezTo>
                  <a:pt x="1800118" y="1041797"/>
                  <a:pt x="1672654" y="1095850"/>
                  <a:pt x="1528080" y="1095850"/>
                </a:cubicBezTo>
                <a:cubicBezTo>
                  <a:pt x="1452179" y="1095850"/>
                  <a:pt x="1380994" y="1080952"/>
                  <a:pt x="1319601" y="1054903"/>
                </a:cubicBezTo>
                <a:lnTo>
                  <a:pt x="1308738" y="1049347"/>
                </a:lnTo>
                <a:lnTo>
                  <a:pt x="1263476" y="1070389"/>
                </a:lnTo>
                <a:cubicBezTo>
                  <a:pt x="1192499" y="1097408"/>
                  <a:pt x="1106933" y="1113185"/>
                  <a:pt x="1014830" y="1113185"/>
                </a:cubicBezTo>
                <a:cubicBezTo>
                  <a:pt x="830621" y="1113185"/>
                  <a:pt x="672570" y="1050078"/>
                  <a:pt x="605059" y="960139"/>
                </a:cubicBezTo>
                <a:lnTo>
                  <a:pt x="590046" y="932889"/>
                </a:lnTo>
                <a:lnTo>
                  <a:pt x="549832" y="953750"/>
                </a:lnTo>
                <a:cubicBezTo>
                  <a:pt x="518462" y="966430"/>
                  <a:pt x="483973" y="973442"/>
                  <a:pt x="447771" y="973442"/>
                </a:cubicBezTo>
                <a:cubicBezTo>
                  <a:pt x="339162" y="973442"/>
                  <a:pt x="245977" y="910335"/>
                  <a:pt x="206174" y="820395"/>
                </a:cubicBezTo>
                <a:lnTo>
                  <a:pt x="191010" y="748613"/>
                </a:lnTo>
                <a:lnTo>
                  <a:pt x="160141" y="739456"/>
                </a:lnTo>
                <a:cubicBezTo>
                  <a:pt x="66032" y="701415"/>
                  <a:pt x="0" y="612359"/>
                  <a:pt x="0" y="508562"/>
                </a:cubicBezTo>
                <a:cubicBezTo>
                  <a:pt x="0" y="370167"/>
                  <a:pt x="117391" y="257976"/>
                  <a:pt x="262202" y="257976"/>
                </a:cubicBezTo>
                <a:lnTo>
                  <a:pt x="293805" y="261021"/>
                </a:lnTo>
                <a:lnTo>
                  <a:pt x="299937" y="250226"/>
                </a:lnTo>
                <a:cubicBezTo>
                  <a:pt x="347056" y="183569"/>
                  <a:pt x="426853" y="139745"/>
                  <a:pt x="517359" y="139745"/>
                </a:cubicBezTo>
                <a:cubicBezTo>
                  <a:pt x="553561" y="139745"/>
                  <a:pt x="588051" y="146757"/>
                  <a:pt x="619420" y="159437"/>
                </a:cubicBezTo>
                <a:lnTo>
                  <a:pt x="637765" y="168953"/>
                </a:lnTo>
                <a:lnTo>
                  <a:pt x="646528" y="153046"/>
                </a:lnTo>
                <a:cubicBezTo>
                  <a:pt x="714040" y="63107"/>
                  <a:pt x="872091" y="0"/>
                  <a:pt x="1056300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rgbClr val="C00000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AF8BAB1E-73EC-4140-B57B-63A6FF60C5DA}"/>
              </a:ext>
            </a:extLst>
          </p:cNvPr>
          <p:cNvSpPr txBox="1"/>
          <p:nvPr/>
        </p:nvSpPr>
        <p:spPr>
          <a:xfrm>
            <a:off x="1075987" y="1254603"/>
            <a:ext cx="928777" cy="59386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先着</a:t>
            </a:r>
            <a:endParaRPr kumimoji="1"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10</a:t>
            </a:r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名様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503F0812-CA6A-402E-8B0D-3BE79E86F239}"/>
              </a:ext>
            </a:extLst>
          </p:cNvPr>
          <p:cNvSpPr txBox="1"/>
          <p:nvPr/>
        </p:nvSpPr>
        <p:spPr>
          <a:xfrm>
            <a:off x="3955642" y="1363980"/>
            <a:ext cx="1264057" cy="363370"/>
          </a:xfrm>
          <a:prstGeom prst="rect">
            <a:avLst/>
          </a:prstGeom>
          <a:noFill/>
        </p:spPr>
        <p:txBody>
          <a:bodyPr wrap="none" rtlCol="0">
            <a:prstTxWarp prst="textPlain">
              <a:avLst>
                <a:gd name="adj" fmla="val 47947"/>
              </a:avLst>
            </a:prstTxWarp>
            <a:spAutoFit/>
          </a:bodyPr>
          <a:lstStyle/>
          <a:p>
            <a:r>
              <a:rPr kumimoji="1" lang="ja-JP" altLang="en-US" b="1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感染注意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8C297A8C-1AF4-4BD0-AF4B-636E792DA32D}"/>
              </a:ext>
            </a:extLst>
          </p:cNvPr>
          <p:cNvSpPr txBox="1"/>
          <p:nvPr/>
        </p:nvSpPr>
        <p:spPr>
          <a:xfrm>
            <a:off x="6946492" y="1430235"/>
            <a:ext cx="1264057" cy="393850"/>
          </a:xfrm>
          <a:prstGeom prst="rect">
            <a:avLst/>
          </a:prstGeom>
          <a:noFill/>
        </p:spPr>
        <p:txBody>
          <a:bodyPr wrap="none" rtlCol="0">
            <a:prstTxWarp prst="textPlain">
              <a:avLst>
                <a:gd name="adj" fmla="val 47947"/>
              </a:avLst>
            </a:prstTxWarp>
            <a:spAutoFit/>
          </a:bodyPr>
          <a:lstStyle/>
          <a:p>
            <a:r>
              <a:rPr kumimoji="1"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締切間近</a:t>
            </a:r>
          </a:p>
        </p:txBody>
      </p:sp>
      <p:sp>
        <p:nvSpPr>
          <p:cNvPr id="33" name="フリーフォーム: 図形 32">
            <a:extLst>
              <a:ext uri="{FF2B5EF4-FFF2-40B4-BE49-F238E27FC236}">
                <a16:creationId xmlns:a16="http://schemas.microsoft.com/office/drawing/2014/main" id="{60B2A0A2-8B33-4572-A4CE-929B30C96B25}"/>
              </a:ext>
            </a:extLst>
          </p:cNvPr>
          <p:cNvSpPr/>
          <p:nvPr/>
        </p:nvSpPr>
        <p:spPr bwMode="auto">
          <a:xfrm>
            <a:off x="6770786" y="3821179"/>
            <a:ext cx="2248214" cy="1175344"/>
          </a:xfrm>
          <a:custGeom>
            <a:avLst/>
            <a:gdLst>
              <a:gd name="connsiteX0" fmla="*/ 1210679 w 4048329"/>
              <a:gd name="connsiteY0" fmla="*/ 0 h 1895146"/>
              <a:gd name="connsiteX1" fmla="*/ 1563160 w 4048329"/>
              <a:gd name="connsiteY1" fmla="*/ 233640 h 1895146"/>
              <a:gd name="connsiteX2" fmla="*/ 1574589 w 4048329"/>
              <a:gd name="connsiteY2" fmla="*/ 270459 h 1895146"/>
              <a:gd name="connsiteX3" fmla="*/ 1665051 w 4048329"/>
              <a:gd name="connsiteY3" fmla="*/ 249312 h 1895146"/>
              <a:gd name="connsiteX4" fmla="*/ 1767424 w 4048329"/>
              <a:gd name="connsiteY4" fmla="*/ 241540 h 1895146"/>
              <a:gd name="connsiteX5" fmla="*/ 2275391 w 4048329"/>
              <a:gd name="connsiteY5" fmla="*/ 624083 h 1895146"/>
              <a:gd name="connsiteX6" fmla="*/ 2271467 w 4048329"/>
              <a:gd name="connsiteY6" fmla="*/ 653397 h 1895146"/>
              <a:gd name="connsiteX7" fmla="*/ 2273850 w 4048329"/>
              <a:gd name="connsiteY7" fmla="*/ 653496 h 1895146"/>
              <a:gd name="connsiteX8" fmla="*/ 2777404 w 4048329"/>
              <a:gd name="connsiteY8" fmla="*/ 726264 h 1895146"/>
              <a:gd name="connsiteX9" fmla="*/ 2768228 w 4048329"/>
              <a:gd name="connsiteY9" fmla="*/ 737441 h 1895146"/>
              <a:gd name="connsiteX10" fmla="*/ 2754812 w 4048329"/>
              <a:gd name="connsiteY10" fmla="*/ 742829 h 1895146"/>
              <a:gd name="connsiteX11" fmla="*/ 2986974 w 4048329"/>
              <a:gd name="connsiteY11" fmla="*/ 745133 h 1895146"/>
              <a:gd name="connsiteX12" fmla="*/ 4048329 w 4048329"/>
              <a:gd name="connsiteY12" fmla="*/ 873356 h 1895146"/>
              <a:gd name="connsiteX13" fmla="*/ 2986974 w 4048329"/>
              <a:gd name="connsiteY13" fmla="*/ 1001579 h 1895146"/>
              <a:gd name="connsiteX14" fmla="*/ 2909223 w 4048329"/>
              <a:gd name="connsiteY14" fmla="*/ 1002351 h 1895146"/>
              <a:gd name="connsiteX15" fmla="*/ 2972321 w 4048329"/>
              <a:gd name="connsiteY15" fmla="*/ 1011283 h 1895146"/>
              <a:gd name="connsiteX16" fmla="*/ 3062075 w 4048329"/>
              <a:gd name="connsiteY16" fmla="*/ 1045441 h 1895146"/>
              <a:gd name="connsiteX17" fmla="*/ 2364514 w 4048329"/>
              <a:gd name="connsiteY17" fmla="*/ 1126300 h 1895146"/>
              <a:gd name="connsiteX18" fmla="*/ 2185104 w 4048329"/>
              <a:gd name="connsiteY18" fmla="*/ 1130579 h 1895146"/>
              <a:gd name="connsiteX19" fmla="*/ 2206380 w 4048329"/>
              <a:gd name="connsiteY19" fmla="*/ 1236558 h 1895146"/>
              <a:gd name="connsiteX20" fmla="*/ 1698413 w 4048329"/>
              <a:gd name="connsiteY20" fmla="*/ 1619101 h 1895146"/>
              <a:gd name="connsiteX21" fmla="*/ 1596040 w 4048329"/>
              <a:gd name="connsiteY21" fmla="*/ 1611329 h 1895146"/>
              <a:gd name="connsiteX22" fmla="*/ 1571864 w 4048329"/>
              <a:gd name="connsiteY22" fmla="*/ 1605678 h 1895146"/>
              <a:gd name="connsiteX23" fmla="*/ 1554534 w 4048329"/>
              <a:gd name="connsiteY23" fmla="*/ 1661506 h 1895146"/>
              <a:gd name="connsiteX24" fmla="*/ 1202053 w 4048329"/>
              <a:gd name="connsiteY24" fmla="*/ 1895146 h 1895146"/>
              <a:gd name="connsiteX25" fmla="*/ 884842 w 4048329"/>
              <a:gd name="connsiteY25" fmla="*/ 1726487 h 1895146"/>
              <a:gd name="connsiteX26" fmla="*/ 860004 w 4048329"/>
              <a:gd name="connsiteY26" fmla="*/ 1680726 h 1895146"/>
              <a:gd name="connsiteX27" fmla="*/ 846593 w 4048329"/>
              <a:gd name="connsiteY27" fmla="*/ 1691791 h 1895146"/>
              <a:gd name="connsiteX28" fmla="*/ 632709 w 4048329"/>
              <a:gd name="connsiteY28" fmla="*/ 1757123 h 1895146"/>
              <a:gd name="connsiteX29" fmla="*/ 250166 w 4048329"/>
              <a:gd name="connsiteY29" fmla="*/ 1374580 h 1895146"/>
              <a:gd name="connsiteX30" fmla="*/ 256528 w 4048329"/>
              <a:gd name="connsiteY30" fmla="*/ 1311471 h 1895146"/>
              <a:gd name="connsiteX31" fmla="*/ 233640 w 4048329"/>
              <a:gd name="connsiteY31" fmla="*/ 1304366 h 1895146"/>
              <a:gd name="connsiteX32" fmla="*/ 0 w 4048329"/>
              <a:gd name="connsiteY32" fmla="*/ 951885 h 1895146"/>
              <a:gd name="connsiteX33" fmla="*/ 233640 w 4048329"/>
              <a:gd name="connsiteY33" fmla="*/ 599404 h 1895146"/>
              <a:gd name="connsiteX34" fmla="*/ 262531 w 4048329"/>
              <a:gd name="connsiteY34" fmla="*/ 590436 h 1895146"/>
              <a:gd name="connsiteX35" fmla="*/ 250166 w 4048329"/>
              <a:gd name="connsiteY35" fmla="*/ 529190 h 1895146"/>
              <a:gd name="connsiteX36" fmla="*/ 632709 w 4048329"/>
              <a:gd name="connsiteY36" fmla="*/ 146647 h 1895146"/>
              <a:gd name="connsiteX37" fmla="*/ 846593 w 4048329"/>
              <a:gd name="connsiteY37" fmla="*/ 211979 h 1895146"/>
              <a:gd name="connsiteX38" fmla="*/ 862729 w 4048329"/>
              <a:gd name="connsiteY38" fmla="*/ 225293 h 1895146"/>
              <a:gd name="connsiteX39" fmla="*/ 893468 w 4048329"/>
              <a:gd name="connsiteY39" fmla="*/ 168659 h 1895146"/>
              <a:gd name="connsiteX40" fmla="*/ 1210679 w 4048329"/>
              <a:gd name="connsiteY40" fmla="*/ 0 h 1895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4048329" h="1895146">
                <a:moveTo>
                  <a:pt x="1210679" y="0"/>
                </a:moveTo>
                <a:cubicBezTo>
                  <a:pt x="1369134" y="0"/>
                  <a:pt x="1505087" y="96339"/>
                  <a:pt x="1563160" y="233640"/>
                </a:cubicBezTo>
                <a:lnTo>
                  <a:pt x="1574589" y="270459"/>
                </a:lnTo>
                <a:lnTo>
                  <a:pt x="1665051" y="249312"/>
                </a:lnTo>
                <a:cubicBezTo>
                  <a:pt x="1698119" y="244216"/>
                  <a:pt x="1732356" y="241540"/>
                  <a:pt x="1767424" y="241540"/>
                </a:cubicBezTo>
                <a:cubicBezTo>
                  <a:pt x="2047966" y="241540"/>
                  <a:pt x="2275391" y="412810"/>
                  <a:pt x="2275391" y="624083"/>
                </a:cubicBezTo>
                <a:lnTo>
                  <a:pt x="2271467" y="653397"/>
                </a:lnTo>
                <a:lnTo>
                  <a:pt x="2273850" y="653496"/>
                </a:lnTo>
                <a:cubicBezTo>
                  <a:pt x="2577659" y="669266"/>
                  <a:pt x="2777404" y="695973"/>
                  <a:pt x="2777404" y="726264"/>
                </a:cubicBezTo>
                <a:cubicBezTo>
                  <a:pt x="2777404" y="730051"/>
                  <a:pt x="2774283" y="733781"/>
                  <a:pt x="2768228" y="737441"/>
                </a:cubicBezTo>
                <a:lnTo>
                  <a:pt x="2754812" y="742829"/>
                </a:lnTo>
                <a:lnTo>
                  <a:pt x="2986974" y="745133"/>
                </a:lnTo>
                <a:cubicBezTo>
                  <a:pt x="3592688" y="757338"/>
                  <a:pt x="4048329" y="810108"/>
                  <a:pt x="4048329" y="873356"/>
                </a:cubicBezTo>
                <a:cubicBezTo>
                  <a:pt x="4048329" y="936605"/>
                  <a:pt x="3592688" y="989375"/>
                  <a:pt x="2986974" y="1001579"/>
                </a:cubicBezTo>
                <a:lnTo>
                  <a:pt x="2909223" y="1002351"/>
                </a:lnTo>
                <a:lnTo>
                  <a:pt x="2972321" y="1011283"/>
                </a:lnTo>
                <a:cubicBezTo>
                  <a:pt x="3030116" y="1021782"/>
                  <a:pt x="3062075" y="1033325"/>
                  <a:pt x="3062075" y="1045441"/>
                </a:cubicBezTo>
                <a:cubicBezTo>
                  <a:pt x="3062075" y="1081791"/>
                  <a:pt x="2774441" y="1112978"/>
                  <a:pt x="2364514" y="1126300"/>
                </a:cubicBezTo>
                <a:lnTo>
                  <a:pt x="2185104" y="1130579"/>
                </a:lnTo>
                <a:lnTo>
                  <a:pt x="2206380" y="1236558"/>
                </a:lnTo>
                <a:cubicBezTo>
                  <a:pt x="2206380" y="1447831"/>
                  <a:pt x="1978955" y="1619101"/>
                  <a:pt x="1698413" y="1619101"/>
                </a:cubicBezTo>
                <a:cubicBezTo>
                  <a:pt x="1663345" y="1619101"/>
                  <a:pt x="1629108" y="1616425"/>
                  <a:pt x="1596040" y="1611329"/>
                </a:cubicBezTo>
                <a:lnTo>
                  <a:pt x="1571864" y="1605678"/>
                </a:lnTo>
                <a:lnTo>
                  <a:pt x="1554534" y="1661506"/>
                </a:lnTo>
                <a:cubicBezTo>
                  <a:pt x="1496461" y="1798807"/>
                  <a:pt x="1360508" y="1895146"/>
                  <a:pt x="1202053" y="1895146"/>
                </a:cubicBezTo>
                <a:cubicBezTo>
                  <a:pt x="1070008" y="1895146"/>
                  <a:pt x="953588" y="1828244"/>
                  <a:pt x="884842" y="1726487"/>
                </a:cubicBezTo>
                <a:lnTo>
                  <a:pt x="860004" y="1680726"/>
                </a:lnTo>
                <a:lnTo>
                  <a:pt x="846593" y="1691791"/>
                </a:lnTo>
                <a:cubicBezTo>
                  <a:pt x="785538" y="1733038"/>
                  <a:pt x="711937" y="1757123"/>
                  <a:pt x="632709" y="1757123"/>
                </a:cubicBezTo>
                <a:cubicBezTo>
                  <a:pt x="421436" y="1757123"/>
                  <a:pt x="250166" y="1585853"/>
                  <a:pt x="250166" y="1374580"/>
                </a:cubicBezTo>
                <a:lnTo>
                  <a:pt x="256528" y="1311471"/>
                </a:lnTo>
                <a:lnTo>
                  <a:pt x="233640" y="1304366"/>
                </a:lnTo>
                <a:cubicBezTo>
                  <a:pt x="96339" y="1246293"/>
                  <a:pt x="0" y="1110340"/>
                  <a:pt x="0" y="951885"/>
                </a:cubicBezTo>
                <a:cubicBezTo>
                  <a:pt x="0" y="793431"/>
                  <a:pt x="96339" y="657477"/>
                  <a:pt x="233640" y="599404"/>
                </a:cubicBezTo>
                <a:lnTo>
                  <a:pt x="262531" y="590436"/>
                </a:lnTo>
                <a:lnTo>
                  <a:pt x="250166" y="529190"/>
                </a:lnTo>
                <a:cubicBezTo>
                  <a:pt x="250166" y="317917"/>
                  <a:pt x="421436" y="146647"/>
                  <a:pt x="632709" y="146647"/>
                </a:cubicBezTo>
                <a:cubicBezTo>
                  <a:pt x="711937" y="146647"/>
                  <a:pt x="785538" y="170732"/>
                  <a:pt x="846593" y="211979"/>
                </a:cubicBezTo>
                <a:lnTo>
                  <a:pt x="862729" y="225293"/>
                </a:lnTo>
                <a:lnTo>
                  <a:pt x="893468" y="168659"/>
                </a:lnTo>
                <a:cubicBezTo>
                  <a:pt x="962214" y="66902"/>
                  <a:pt x="1078634" y="0"/>
                  <a:pt x="1210679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4" name="フリーフォーム: 図形 33">
            <a:extLst>
              <a:ext uri="{FF2B5EF4-FFF2-40B4-BE49-F238E27FC236}">
                <a16:creationId xmlns:a16="http://schemas.microsoft.com/office/drawing/2014/main" id="{8BACA3FB-56EA-4818-9606-9281313F5D7E}"/>
              </a:ext>
            </a:extLst>
          </p:cNvPr>
          <p:cNvSpPr/>
          <p:nvPr/>
        </p:nvSpPr>
        <p:spPr bwMode="auto">
          <a:xfrm>
            <a:off x="3825262" y="3909974"/>
            <a:ext cx="2411333" cy="952658"/>
          </a:xfrm>
          <a:custGeom>
            <a:avLst/>
            <a:gdLst>
              <a:gd name="connsiteX0" fmla="*/ 1326474 w 3463829"/>
              <a:gd name="connsiteY0" fmla="*/ 0 h 1544267"/>
              <a:gd name="connsiteX1" fmla="*/ 1805431 w 3463829"/>
              <a:gd name="connsiteY1" fmla="*/ 250302 h 1544267"/>
              <a:gd name="connsiteX2" fmla="*/ 1812604 w 3463829"/>
              <a:gd name="connsiteY2" fmla="*/ 268519 h 1544267"/>
              <a:gd name="connsiteX3" fmla="*/ 1915265 w 3463829"/>
              <a:gd name="connsiteY3" fmla="*/ 292947 h 1544267"/>
              <a:gd name="connsiteX4" fmla="*/ 2169870 w 3463829"/>
              <a:gd name="connsiteY4" fmla="*/ 470209 h 1544267"/>
              <a:gd name="connsiteX5" fmla="*/ 2152210 w 3463829"/>
              <a:gd name="connsiteY5" fmla="*/ 520732 h 1544267"/>
              <a:gd name="connsiteX6" fmla="*/ 2145429 w 3463829"/>
              <a:gd name="connsiteY6" fmla="*/ 527031 h 1544267"/>
              <a:gd name="connsiteX7" fmla="*/ 2217935 w 3463829"/>
              <a:gd name="connsiteY7" fmla="*/ 538381 h 1544267"/>
              <a:gd name="connsiteX8" fmla="*/ 2496273 w 3463829"/>
              <a:gd name="connsiteY8" fmla="*/ 626762 h 1544267"/>
              <a:gd name="connsiteX9" fmla="*/ 2561126 w 3463829"/>
              <a:gd name="connsiteY9" fmla="*/ 674297 h 1544267"/>
              <a:gd name="connsiteX10" fmla="*/ 2600225 w 3463829"/>
              <a:gd name="connsiteY10" fmla="*/ 677291 h 1544267"/>
              <a:gd name="connsiteX11" fmla="*/ 3084267 w 3463829"/>
              <a:gd name="connsiteY11" fmla="*/ 805707 h 1544267"/>
              <a:gd name="connsiteX12" fmla="*/ 2896768 w 3463829"/>
              <a:gd name="connsiteY12" fmla="*/ 892294 h 1544267"/>
              <a:gd name="connsiteX13" fmla="*/ 2806737 w 3463829"/>
              <a:gd name="connsiteY13" fmla="*/ 907686 h 1544267"/>
              <a:gd name="connsiteX14" fmla="*/ 2935243 w 3463829"/>
              <a:gd name="connsiteY14" fmla="*/ 914803 h 1544267"/>
              <a:gd name="connsiteX15" fmla="*/ 3463829 w 3463829"/>
              <a:gd name="connsiteY15" fmla="*/ 1047247 h 1544267"/>
              <a:gd name="connsiteX16" fmla="*/ 2365955 w 3463829"/>
              <a:gd name="connsiteY16" fmla="*/ 1202112 h 1544267"/>
              <a:gd name="connsiteX17" fmla="*/ 2230975 w 3463829"/>
              <a:gd name="connsiteY17" fmla="*/ 1200193 h 1544267"/>
              <a:gd name="connsiteX18" fmla="*/ 2221221 w 3463829"/>
              <a:gd name="connsiteY18" fmla="*/ 1228098 h 1544267"/>
              <a:gd name="connsiteX19" fmla="*/ 1922546 w 3463829"/>
              <a:gd name="connsiteY19" fmla="*/ 1371018 h 1544267"/>
              <a:gd name="connsiteX20" fmla="*/ 1796995 w 3463829"/>
              <a:gd name="connsiteY20" fmla="*/ 1391790 h 1544267"/>
              <a:gd name="connsiteX21" fmla="*/ 1763044 w 3463829"/>
              <a:gd name="connsiteY21" fmla="*/ 1424233 h 1544267"/>
              <a:gd name="connsiteX22" fmla="*/ 1395485 w 3463829"/>
              <a:gd name="connsiteY22" fmla="*/ 1544267 h 1544267"/>
              <a:gd name="connsiteX23" fmla="*/ 1027927 w 3463829"/>
              <a:gd name="connsiteY23" fmla="*/ 1424233 h 1544267"/>
              <a:gd name="connsiteX24" fmla="*/ 1007665 w 3463829"/>
              <a:gd name="connsiteY24" fmla="*/ 1404871 h 1544267"/>
              <a:gd name="connsiteX25" fmla="*/ 883587 w 3463829"/>
              <a:gd name="connsiteY25" fmla="*/ 1385449 h 1544267"/>
              <a:gd name="connsiteX26" fmla="*/ 500331 w 3463829"/>
              <a:gd name="connsiteY26" fmla="*/ 1177575 h 1544267"/>
              <a:gd name="connsiteX27" fmla="*/ 507296 w 3463829"/>
              <a:gd name="connsiteY27" fmla="*/ 1157652 h 1544267"/>
              <a:gd name="connsiteX28" fmla="*/ 450734 w 3463829"/>
              <a:gd name="connsiteY28" fmla="*/ 1148775 h 1544267"/>
              <a:gd name="connsiteX29" fmla="*/ 0 w 3463829"/>
              <a:gd name="connsiteY29" fmla="*/ 804965 h 1544267"/>
              <a:gd name="connsiteX30" fmla="*/ 126038 w 3463829"/>
              <a:gd name="connsiteY30" fmla="*/ 596344 h 1544267"/>
              <a:gd name="connsiteX31" fmla="*/ 193128 w 3463829"/>
              <a:gd name="connsiteY31" fmla="*/ 555231 h 1544267"/>
              <a:gd name="connsiteX32" fmla="*/ 185566 w 3463829"/>
              <a:gd name="connsiteY32" fmla="*/ 496088 h 1544267"/>
              <a:gd name="connsiteX33" fmla="*/ 705372 w 3463829"/>
              <a:gd name="connsiteY33" fmla="*/ 86264 h 1544267"/>
              <a:gd name="connsiteX34" fmla="*/ 907704 w 3463829"/>
              <a:gd name="connsiteY34" fmla="*/ 118470 h 1544267"/>
              <a:gd name="connsiteX35" fmla="*/ 944206 w 3463829"/>
              <a:gd name="connsiteY35" fmla="*/ 134091 h 1544267"/>
              <a:gd name="connsiteX36" fmla="*/ 958916 w 3463829"/>
              <a:gd name="connsiteY36" fmla="*/ 120035 h 1544267"/>
              <a:gd name="connsiteX37" fmla="*/ 1326474 w 3463829"/>
              <a:gd name="connsiteY37" fmla="*/ 0 h 1544267"/>
              <a:gd name="connsiteX0" fmla="*/ 1326474 w 5340254"/>
              <a:gd name="connsiteY0" fmla="*/ 0 h 1544267"/>
              <a:gd name="connsiteX1" fmla="*/ 1805431 w 5340254"/>
              <a:gd name="connsiteY1" fmla="*/ 250302 h 1544267"/>
              <a:gd name="connsiteX2" fmla="*/ 1812604 w 5340254"/>
              <a:gd name="connsiteY2" fmla="*/ 268519 h 1544267"/>
              <a:gd name="connsiteX3" fmla="*/ 1915265 w 5340254"/>
              <a:gd name="connsiteY3" fmla="*/ 292947 h 1544267"/>
              <a:gd name="connsiteX4" fmla="*/ 2169870 w 5340254"/>
              <a:gd name="connsiteY4" fmla="*/ 470209 h 1544267"/>
              <a:gd name="connsiteX5" fmla="*/ 2152210 w 5340254"/>
              <a:gd name="connsiteY5" fmla="*/ 520732 h 1544267"/>
              <a:gd name="connsiteX6" fmla="*/ 2145429 w 5340254"/>
              <a:gd name="connsiteY6" fmla="*/ 527031 h 1544267"/>
              <a:gd name="connsiteX7" fmla="*/ 2217935 w 5340254"/>
              <a:gd name="connsiteY7" fmla="*/ 538381 h 1544267"/>
              <a:gd name="connsiteX8" fmla="*/ 2496273 w 5340254"/>
              <a:gd name="connsiteY8" fmla="*/ 626762 h 1544267"/>
              <a:gd name="connsiteX9" fmla="*/ 2561126 w 5340254"/>
              <a:gd name="connsiteY9" fmla="*/ 674297 h 1544267"/>
              <a:gd name="connsiteX10" fmla="*/ 2600225 w 5340254"/>
              <a:gd name="connsiteY10" fmla="*/ 677291 h 1544267"/>
              <a:gd name="connsiteX11" fmla="*/ 3084267 w 5340254"/>
              <a:gd name="connsiteY11" fmla="*/ 805707 h 1544267"/>
              <a:gd name="connsiteX12" fmla="*/ 2896768 w 5340254"/>
              <a:gd name="connsiteY12" fmla="*/ 892294 h 1544267"/>
              <a:gd name="connsiteX13" fmla="*/ 2806737 w 5340254"/>
              <a:gd name="connsiteY13" fmla="*/ 907686 h 1544267"/>
              <a:gd name="connsiteX14" fmla="*/ 2935243 w 5340254"/>
              <a:gd name="connsiteY14" fmla="*/ 914803 h 1544267"/>
              <a:gd name="connsiteX15" fmla="*/ 5340254 w 5340254"/>
              <a:gd name="connsiteY15" fmla="*/ 847222 h 1544267"/>
              <a:gd name="connsiteX16" fmla="*/ 2365955 w 5340254"/>
              <a:gd name="connsiteY16" fmla="*/ 1202112 h 1544267"/>
              <a:gd name="connsiteX17" fmla="*/ 2230975 w 5340254"/>
              <a:gd name="connsiteY17" fmla="*/ 1200193 h 1544267"/>
              <a:gd name="connsiteX18" fmla="*/ 2221221 w 5340254"/>
              <a:gd name="connsiteY18" fmla="*/ 1228098 h 1544267"/>
              <a:gd name="connsiteX19" fmla="*/ 1922546 w 5340254"/>
              <a:gd name="connsiteY19" fmla="*/ 1371018 h 1544267"/>
              <a:gd name="connsiteX20" fmla="*/ 1796995 w 5340254"/>
              <a:gd name="connsiteY20" fmla="*/ 1391790 h 1544267"/>
              <a:gd name="connsiteX21" fmla="*/ 1763044 w 5340254"/>
              <a:gd name="connsiteY21" fmla="*/ 1424233 h 1544267"/>
              <a:gd name="connsiteX22" fmla="*/ 1395485 w 5340254"/>
              <a:gd name="connsiteY22" fmla="*/ 1544267 h 1544267"/>
              <a:gd name="connsiteX23" fmla="*/ 1027927 w 5340254"/>
              <a:gd name="connsiteY23" fmla="*/ 1424233 h 1544267"/>
              <a:gd name="connsiteX24" fmla="*/ 1007665 w 5340254"/>
              <a:gd name="connsiteY24" fmla="*/ 1404871 h 1544267"/>
              <a:gd name="connsiteX25" fmla="*/ 883587 w 5340254"/>
              <a:gd name="connsiteY25" fmla="*/ 1385449 h 1544267"/>
              <a:gd name="connsiteX26" fmla="*/ 500331 w 5340254"/>
              <a:gd name="connsiteY26" fmla="*/ 1177575 h 1544267"/>
              <a:gd name="connsiteX27" fmla="*/ 507296 w 5340254"/>
              <a:gd name="connsiteY27" fmla="*/ 1157652 h 1544267"/>
              <a:gd name="connsiteX28" fmla="*/ 450734 w 5340254"/>
              <a:gd name="connsiteY28" fmla="*/ 1148775 h 1544267"/>
              <a:gd name="connsiteX29" fmla="*/ 0 w 5340254"/>
              <a:gd name="connsiteY29" fmla="*/ 804965 h 1544267"/>
              <a:gd name="connsiteX30" fmla="*/ 126038 w 5340254"/>
              <a:gd name="connsiteY30" fmla="*/ 596344 h 1544267"/>
              <a:gd name="connsiteX31" fmla="*/ 193128 w 5340254"/>
              <a:gd name="connsiteY31" fmla="*/ 555231 h 1544267"/>
              <a:gd name="connsiteX32" fmla="*/ 185566 w 5340254"/>
              <a:gd name="connsiteY32" fmla="*/ 496088 h 1544267"/>
              <a:gd name="connsiteX33" fmla="*/ 705372 w 5340254"/>
              <a:gd name="connsiteY33" fmla="*/ 86264 h 1544267"/>
              <a:gd name="connsiteX34" fmla="*/ 907704 w 5340254"/>
              <a:gd name="connsiteY34" fmla="*/ 118470 h 1544267"/>
              <a:gd name="connsiteX35" fmla="*/ 944206 w 5340254"/>
              <a:gd name="connsiteY35" fmla="*/ 134091 h 1544267"/>
              <a:gd name="connsiteX36" fmla="*/ 958916 w 5340254"/>
              <a:gd name="connsiteY36" fmla="*/ 120035 h 1544267"/>
              <a:gd name="connsiteX37" fmla="*/ 1326474 w 5340254"/>
              <a:gd name="connsiteY37" fmla="*/ 0 h 1544267"/>
              <a:gd name="connsiteX0" fmla="*/ 1326474 w 5340254"/>
              <a:gd name="connsiteY0" fmla="*/ 0 h 1544267"/>
              <a:gd name="connsiteX1" fmla="*/ 1805431 w 5340254"/>
              <a:gd name="connsiteY1" fmla="*/ 250302 h 1544267"/>
              <a:gd name="connsiteX2" fmla="*/ 1812604 w 5340254"/>
              <a:gd name="connsiteY2" fmla="*/ 268519 h 1544267"/>
              <a:gd name="connsiteX3" fmla="*/ 1915265 w 5340254"/>
              <a:gd name="connsiteY3" fmla="*/ 292947 h 1544267"/>
              <a:gd name="connsiteX4" fmla="*/ 2169870 w 5340254"/>
              <a:gd name="connsiteY4" fmla="*/ 470209 h 1544267"/>
              <a:gd name="connsiteX5" fmla="*/ 2152210 w 5340254"/>
              <a:gd name="connsiteY5" fmla="*/ 520732 h 1544267"/>
              <a:gd name="connsiteX6" fmla="*/ 2145429 w 5340254"/>
              <a:gd name="connsiteY6" fmla="*/ 527031 h 1544267"/>
              <a:gd name="connsiteX7" fmla="*/ 2217935 w 5340254"/>
              <a:gd name="connsiteY7" fmla="*/ 538381 h 1544267"/>
              <a:gd name="connsiteX8" fmla="*/ 2496273 w 5340254"/>
              <a:gd name="connsiteY8" fmla="*/ 626762 h 1544267"/>
              <a:gd name="connsiteX9" fmla="*/ 2561126 w 5340254"/>
              <a:gd name="connsiteY9" fmla="*/ 674297 h 1544267"/>
              <a:gd name="connsiteX10" fmla="*/ 2600225 w 5340254"/>
              <a:gd name="connsiteY10" fmla="*/ 677291 h 1544267"/>
              <a:gd name="connsiteX11" fmla="*/ 3284292 w 5340254"/>
              <a:gd name="connsiteY11" fmla="*/ 777132 h 1544267"/>
              <a:gd name="connsiteX12" fmla="*/ 2896768 w 5340254"/>
              <a:gd name="connsiteY12" fmla="*/ 892294 h 1544267"/>
              <a:gd name="connsiteX13" fmla="*/ 2806737 w 5340254"/>
              <a:gd name="connsiteY13" fmla="*/ 907686 h 1544267"/>
              <a:gd name="connsiteX14" fmla="*/ 2935243 w 5340254"/>
              <a:gd name="connsiteY14" fmla="*/ 914803 h 1544267"/>
              <a:gd name="connsiteX15" fmla="*/ 5340254 w 5340254"/>
              <a:gd name="connsiteY15" fmla="*/ 847222 h 1544267"/>
              <a:gd name="connsiteX16" fmla="*/ 2365955 w 5340254"/>
              <a:gd name="connsiteY16" fmla="*/ 1202112 h 1544267"/>
              <a:gd name="connsiteX17" fmla="*/ 2230975 w 5340254"/>
              <a:gd name="connsiteY17" fmla="*/ 1200193 h 1544267"/>
              <a:gd name="connsiteX18" fmla="*/ 2221221 w 5340254"/>
              <a:gd name="connsiteY18" fmla="*/ 1228098 h 1544267"/>
              <a:gd name="connsiteX19" fmla="*/ 1922546 w 5340254"/>
              <a:gd name="connsiteY19" fmla="*/ 1371018 h 1544267"/>
              <a:gd name="connsiteX20" fmla="*/ 1796995 w 5340254"/>
              <a:gd name="connsiteY20" fmla="*/ 1391790 h 1544267"/>
              <a:gd name="connsiteX21" fmla="*/ 1763044 w 5340254"/>
              <a:gd name="connsiteY21" fmla="*/ 1424233 h 1544267"/>
              <a:gd name="connsiteX22" fmla="*/ 1395485 w 5340254"/>
              <a:gd name="connsiteY22" fmla="*/ 1544267 h 1544267"/>
              <a:gd name="connsiteX23" fmla="*/ 1027927 w 5340254"/>
              <a:gd name="connsiteY23" fmla="*/ 1424233 h 1544267"/>
              <a:gd name="connsiteX24" fmla="*/ 1007665 w 5340254"/>
              <a:gd name="connsiteY24" fmla="*/ 1404871 h 1544267"/>
              <a:gd name="connsiteX25" fmla="*/ 883587 w 5340254"/>
              <a:gd name="connsiteY25" fmla="*/ 1385449 h 1544267"/>
              <a:gd name="connsiteX26" fmla="*/ 500331 w 5340254"/>
              <a:gd name="connsiteY26" fmla="*/ 1177575 h 1544267"/>
              <a:gd name="connsiteX27" fmla="*/ 507296 w 5340254"/>
              <a:gd name="connsiteY27" fmla="*/ 1157652 h 1544267"/>
              <a:gd name="connsiteX28" fmla="*/ 450734 w 5340254"/>
              <a:gd name="connsiteY28" fmla="*/ 1148775 h 1544267"/>
              <a:gd name="connsiteX29" fmla="*/ 0 w 5340254"/>
              <a:gd name="connsiteY29" fmla="*/ 804965 h 1544267"/>
              <a:gd name="connsiteX30" fmla="*/ 126038 w 5340254"/>
              <a:gd name="connsiteY30" fmla="*/ 596344 h 1544267"/>
              <a:gd name="connsiteX31" fmla="*/ 193128 w 5340254"/>
              <a:gd name="connsiteY31" fmla="*/ 555231 h 1544267"/>
              <a:gd name="connsiteX32" fmla="*/ 185566 w 5340254"/>
              <a:gd name="connsiteY32" fmla="*/ 496088 h 1544267"/>
              <a:gd name="connsiteX33" fmla="*/ 705372 w 5340254"/>
              <a:gd name="connsiteY33" fmla="*/ 86264 h 1544267"/>
              <a:gd name="connsiteX34" fmla="*/ 907704 w 5340254"/>
              <a:gd name="connsiteY34" fmla="*/ 118470 h 1544267"/>
              <a:gd name="connsiteX35" fmla="*/ 944206 w 5340254"/>
              <a:gd name="connsiteY35" fmla="*/ 134091 h 1544267"/>
              <a:gd name="connsiteX36" fmla="*/ 958916 w 5340254"/>
              <a:gd name="connsiteY36" fmla="*/ 120035 h 1544267"/>
              <a:gd name="connsiteX37" fmla="*/ 1326474 w 5340254"/>
              <a:gd name="connsiteY37" fmla="*/ 0 h 1544267"/>
              <a:gd name="connsiteX0" fmla="*/ 1326474 w 5340254"/>
              <a:gd name="connsiteY0" fmla="*/ 0 h 1544267"/>
              <a:gd name="connsiteX1" fmla="*/ 1805431 w 5340254"/>
              <a:gd name="connsiteY1" fmla="*/ 250302 h 1544267"/>
              <a:gd name="connsiteX2" fmla="*/ 1812604 w 5340254"/>
              <a:gd name="connsiteY2" fmla="*/ 268519 h 1544267"/>
              <a:gd name="connsiteX3" fmla="*/ 1915265 w 5340254"/>
              <a:gd name="connsiteY3" fmla="*/ 292947 h 1544267"/>
              <a:gd name="connsiteX4" fmla="*/ 2169870 w 5340254"/>
              <a:gd name="connsiteY4" fmla="*/ 470209 h 1544267"/>
              <a:gd name="connsiteX5" fmla="*/ 2152210 w 5340254"/>
              <a:gd name="connsiteY5" fmla="*/ 520732 h 1544267"/>
              <a:gd name="connsiteX6" fmla="*/ 2145429 w 5340254"/>
              <a:gd name="connsiteY6" fmla="*/ 527031 h 1544267"/>
              <a:gd name="connsiteX7" fmla="*/ 2217935 w 5340254"/>
              <a:gd name="connsiteY7" fmla="*/ 538381 h 1544267"/>
              <a:gd name="connsiteX8" fmla="*/ 2496273 w 5340254"/>
              <a:gd name="connsiteY8" fmla="*/ 626762 h 1544267"/>
              <a:gd name="connsiteX9" fmla="*/ 2561126 w 5340254"/>
              <a:gd name="connsiteY9" fmla="*/ 674297 h 1544267"/>
              <a:gd name="connsiteX10" fmla="*/ 2600225 w 5340254"/>
              <a:gd name="connsiteY10" fmla="*/ 677291 h 1544267"/>
              <a:gd name="connsiteX11" fmla="*/ 3770067 w 5340254"/>
              <a:gd name="connsiteY11" fmla="*/ 605682 h 1544267"/>
              <a:gd name="connsiteX12" fmla="*/ 2896768 w 5340254"/>
              <a:gd name="connsiteY12" fmla="*/ 892294 h 1544267"/>
              <a:gd name="connsiteX13" fmla="*/ 2806737 w 5340254"/>
              <a:gd name="connsiteY13" fmla="*/ 907686 h 1544267"/>
              <a:gd name="connsiteX14" fmla="*/ 2935243 w 5340254"/>
              <a:gd name="connsiteY14" fmla="*/ 914803 h 1544267"/>
              <a:gd name="connsiteX15" fmla="*/ 5340254 w 5340254"/>
              <a:gd name="connsiteY15" fmla="*/ 847222 h 1544267"/>
              <a:gd name="connsiteX16" fmla="*/ 2365955 w 5340254"/>
              <a:gd name="connsiteY16" fmla="*/ 1202112 h 1544267"/>
              <a:gd name="connsiteX17" fmla="*/ 2230975 w 5340254"/>
              <a:gd name="connsiteY17" fmla="*/ 1200193 h 1544267"/>
              <a:gd name="connsiteX18" fmla="*/ 2221221 w 5340254"/>
              <a:gd name="connsiteY18" fmla="*/ 1228098 h 1544267"/>
              <a:gd name="connsiteX19" fmla="*/ 1922546 w 5340254"/>
              <a:gd name="connsiteY19" fmla="*/ 1371018 h 1544267"/>
              <a:gd name="connsiteX20" fmla="*/ 1796995 w 5340254"/>
              <a:gd name="connsiteY20" fmla="*/ 1391790 h 1544267"/>
              <a:gd name="connsiteX21" fmla="*/ 1763044 w 5340254"/>
              <a:gd name="connsiteY21" fmla="*/ 1424233 h 1544267"/>
              <a:gd name="connsiteX22" fmla="*/ 1395485 w 5340254"/>
              <a:gd name="connsiteY22" fmla="*/ 1544267 h 1544267"/>
              <a:gd name="connsiteX23" fmla="*/ 1027927 w 5340254"/>
              <a:gd name="connsiteY23" fmla="*/ 1424233 h 1544267"/>
              <a:gd name="connsiteX24" fmla="*/ 1007665 w 5340254"/>
              <a:gd name="connsiteY24" fmla="*/ 1404871 h 1544267"/>
              <a:gd name="connsiteX25" fmla="*/ 883587 w 5340254"/>
              <a:gd name="connsiteY25" fmla="*/ 1385449 h 1544267"/>
              <a:gd name="connsiteX26" fmla="*/ 500331 w 5340254"/>
              <a:gd name="connsiteY26" fmla="*/ 1177575 h 1544267"/>
              <a:gd name="connsiteX27" fmla="*/ 507296 w 5340254"/>
              <a:gd name="connsiteY27" fmla="*/ 1157652 h 1544267"/>
              <a:gd name="connsiteX28" fmla="*/ 450734 w 5340254"/>
              <a:gd name="connsiteY28" fmla="*/ 1148775 h 1544267"/>
              <a:gd name="connsiteX29" fmla="*/ 0 w 5340254"/>
              <a:gd name="connsiteY29" fmla="*/ 804965 h 1544267"/>
              <a:gd name="connsiteX30" fmla="*/ 126038 w 5340254"/>
              <a:gd name="connsiteY30" fmla="*/ 596344 h 1544267"/>
              <a:gd name="connsiteX31" fmla="*/ 193128 w 5340254"/>
              <a:gd name="connsiteY31" fmla="*/ 555231 h 1544267"/>
              <a:gd name="connsiteX32" fmla="*/ 185566 w 5340254"/>
              <a:gd name="connsiteY32" fmla="*/ 496088 h 1544267"/>
              <a:gd name="connsiteX33" fmla="*/ 705372 w 5340254"/>
              <a:gd name="connsiteY33" fmla="*/ 86264 h 1544267"/>
              <a:gd name="connsiteX34" fmla="*/ 907704 w 5340254"/>
              <a:gd name="connsiteY34" fmla="*/ 118470 h 1544267"/>
              <a:gd name="connsiteX35" fmla="*/ 944206 w 5340254"/>
              <a:gd name="connsiteY35" fmla="*/ 134091 h 1544267"/>
              <a:gd name="connsiteX36" fmla="*/ 958916 w 5340254"/>
              <a:gd name="connsiteY36" fmla="*/ 120035 h 1544267"/>
              <a:gd name="connsiteX37" fmla="*/ 1326474 w 5340254"/>
              <a:gd name="connsiteY37" fmla="*/ 0 h 1544267"/>
              <a:gd name="connsiteX0" fmla="*/ 1326474 w 5340254"/>
              <a:gd name="connsiteY0" fmla="*/ 0 h 1544267"/>
              <a:gd name="connsiteX1" fmla="*/ 1805431 w 5340254"/>
              <a:gd name="connsiteY1" fmla="*/ 250302 h 1544267"/>
              <a:gd name="connsiteX2" fmla="*/ 1812604 w 5340254"/>
              <a:gd name="connsiteY2" fmla="*/ 268519 h 1544267"/>
              <a:gd name="connsiteX3" fmla="*/ 1915265 w 5340254"/>
              <a:gd name="connsiteY3" fmla="*/ 292947 h 1544267"/>
              <a:gd name="connsiteX4" fmla="*/ 2169870 w 5340254"/>
              <a:gd name="connsiteY4" fmla="*/ 470209 h 1544267"/>
              <a:gd name="connsiteX5" fmla="*/ 2152210 w 5340254"/>
              <a:gd name="connsiteY5" fmla="*/ 520732 h 1544267"/>
              <a:gd name="connsiteX6" fmla="*/ 2145429 w 5340254"/>
              <a:gd name="connsiteY6" fmla="*/ 527031 h 1544267"/>
              <a:gd name="connsiteX7" fmla="*/ 2217935 w 5340254"/>
              <a:gd name="connsiteY7" fmla="*/ 538381 h 1544267"/>
              <a:gd name="connsiteX8" fmla="*/ 2496273 w 5340254"/>
              <a:gd name="connsiteY8" fmla="*/ 626762 h 1544267"/>
              <a:gd name="connsiteX9" fmla="*/ 2561126 w 5340254"/>
              <a:gd name="connsiteY9" fmla="*/ 674297 h 1544267"/>
              <a:gd name="connsiteX10" fmla="*/ 2600225 w 5340254"/>
              <a:gd name="connsiteY10" fmla="*/ 677291 h 1544267"/>
              <a:gd name="connsiteX11" fmla="*/ 4112967 w 5340254"/>
              <a:gd name="connsiteY11" fmla="*/ 739032 h 1544267"/>
              <a:gd name="connsiteX12" fmla="*/ 2896768 w 5340254"/>
              <a:gd name="connsiteY12" fmla="*/ 892294 h 1544267"/>
              <a:gd name="connsiteX13" fmla="*/ 2806737 w 5340254"/>
              <a:gd name="connsiteY13" fmla="*/ 907686 h 1544267"/>
              <a:gd name="connsiteX14" fmla="*/ 2935243 w 5340254"/>
              <a:gd name="connsiteY14" fmla="*/ 914803 h 1544267"/>
              <a:gd name="connsiteX15" fmla="*/ 5340254 w 5340254"/>
              <a:gd name="connsiteY15" fmla="*/ 847222 h 1544267"/>
              <a:gd name="connsiteX16" fmla="*/ 2365955 w 5340254"/>
              <a:gd name="connsiteY16" fmla="*/ 1202112 h 1544267"/>
              <a:gd name="connsiteX17" fmla="*/ 2230975 w 5340254"/>
              <a:gd name="connsiteY17" fmla="*/ 1200193 h 1544267"/>
              <a:gd name="connsiteX18" fmla="*/ 2221221 w 5340254"/>
              <a:gd name="connsiteY18" fmla="*/ 1228098 h 1544267"/>
              <a:gd name="connsiteX19" fmla="*/ 1922546 w 5340254"/>
              <a:gd name="connsiteY19" fmla="*/ 1371018 h 1544267"/>
              <a:gd name="connsiteX20" fmla="*/ 1796995 w 5340254"/>
              <a:gd name="connsiteY20" fmla="*/ 1391790 h 1544267"/>
              <a:gd name="connsiteX21" fmla="*/ 1763044 w 5340254"/>
              <a:gd name="connsiteY21" fmla="*/ 1424233 h 1544267"/>
              <a:gd name="connsiteX22" fmla="*/ 1395485 w 5340254"/>
              <a:gd name="connsiteY22" fmla="*/ 1544267 h 1544267"/>
              <a:gd name="connsiteX23" fmla="*/ 1027927 w 5340254"/>
              <a:gd name="connsiteY23" fmla="*/ 1424233 h 1544267"/>
              <a:gd name="connsiteX24" fmla="*/ 1007665 w 5340254"/>
              <a:gd name="connsiteY24" fmla="*/ 1404871 h 1544267"/>
              <a:gd name="connsiteX25" fmla="*/ 883587 w 5340254"/>
              <a:gd name="connsiteY25" fmla="*/ 1385449 h 1544267"/>
              <a:gd name="connsiteX26" fmla="*/ 500331 w 5340254"/>
              <a:gd name="connsiteY26" fmla="*/ 1177575 h 1544267"/>
              <a:gd name="connsiteX27" fmla="*/ 507296 w 5340254"/>
              <a:gd name="connsiteY27" fmla="*/ 1157652 h 1544267"/>
              <a:gd name="connsiteX28" fmla="*/ 450734 w 5340254"/>
              <a:gd name="connsiteY28" fmla="*/ 1148775 h 1544267"/>
              <a:gd name="connsiteX29" fmla="*/ 0 w 5340254"/>
              <a:gd name="connsiteY29" fmla="*/ 804965 h 1544267"/>
              <a:gd name="connsiteX30" fmla="*/ 126038 w 5340254"/>
              <a:gd name="connsiteY30" fmla="*/ 596344 h 1544267"/>
              <a:gd name="connsiteX31" fmla="*/ 193128 w 5340254"/>
              <a:gd name="connsiteY31" fmla="*/ 555231 h 1544267"/>
              <a:gd name="connsiteX32" fmla="*/ 185566 w 5340254"/>
              <a:gd name="connsiteY32" fmla="*/ 496088 h 1544267"/>
              <a:gd name="connsiteX33" fmla="*/ 705372 w 5340254"/>
              <a:gd name="connsiteY33" fmla="*/ 86264 h 1544267"/>
              <a:gd name="connsiteX34" fmla="*/ 907704 w 5340254"/>
              <a:gd name="connsiteY34" fmla="*/ 118470 h 1544267"/>
              <a:gd name="connsiteX35" fmla="*/ 944206 w 5340254"/>
              <a:gd name="connsiteY35" fmla="*/ 134091 h 1544267"/>
              <a:gd name="connsiteX36" fmla="*/ 958916 w 5340254"/>
              <a:gd name="connsiteY36" fmla="*/ 120035 h 1544267"/>
              <a:gd name="connsiteX37" fmla="*/ 1326474 w 5340254"/>
              <a:gd name="connsiteY37" fmla="*/ 0 h 1544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5340254" h="1544267">
                <a:moveTo>
                  <a:pt x="1326474" y="0"/>
                </a:moveTo>
                <a:cubicBezTo>
                  <a:pt x="1541785" y="0"/>
                  <a:pt x="1726521" y="103210"/>
                  <a:pt x="1805431" y="250302"/>
                </a:cubicBezTo>
                <a:lnTo>
                  <a:pt x="1812604" y="268519"/>
                </a:lnTo>
                <a:lnTo>
                  <a:pt x="1915265" y="292947"/>
                </a:lnTo>
                <a:cubicBezTo>
                  <a:pt x="2072573" y="338312"/>
                  <a:pt x="2169870" y="400984"/>
                  <a:pt x="2169870" y="470209"/>
                </a:cubicBezTo>
                <a:cubicBezTo>
                  <a:pt x="2169870" y="487516"/>
                  <a:pt x="2163789" y="504412"/>
                  <a:pt x="2152210" y="520732"/>
                </a:cubicBezTo>
                <a:lnTo>
                  <a:pt x="2145429" y="527031"/>
                </a:lnTo>
                <a:lnTo>
                  <a:pt x="2217935" y="538381"/>
                </a:lnTo>
                <a:cubicBezTo>
                  <a:pt x="2333550" y="560906"/>
                  <a:pt x="2429363" y="591241"/>
                  <a:pt x="2496273" y="626762"/>
                </a:cubicBezTo>
                <a:lnTo>
                  <a:pt x="2561126" y="674297"/>
                </a:lnTo>
                <a:lnTo>
                  <a:pt x="2600225" y="677291"/>
                </a:lnTo>
                <a:cubicBezTo>
                  <a:pt x="2892261" y="705121"/>
                  <a:pt x="4112967" y="685576"/>
                  <a:pt x="4112967" y="739032"/>
                </a:cubicBezTo>
                <a:cubicBezTo>
                  <a:pt x="4112967" y="771106"/>
                  <a:pt x="3015145" y="867577"/>
                  <a:pt x="2896768" y="892294"/>
                </a:cubicBezTo>
                <a:lnTo>
                  <a:pt x="2806737" y="907686"/>
                </a:lnTo>
                <a:lnTo>
                  <a:pt x="2935243" y="914803"/>
                </a:lnTo>
                <a:cubicBezTo>
                  <a:pt x="3252143" y="941964"/>
                  <a:pt x="5340254" y="791093"/>
                  <a:pt x="5340254" y="847222"/>
                </a:cubicBezTo>
                <a:cubicBezTo>
                  <a:pt x="5340254" y="932752"/>
                  <a:pt x="2972294" y="1202112"/>
                  <a:pt x="2365955" y="1202112"/>
                </a:cubicBezTo>
                <a:lnTo>
                  <a:pt x="2230975" y="1200193"/>
                </a:lnTo>
                <a:lnTo>
                  <a:pt x="2221221" y="1228098"/>
                </a:lnTo>
                <a:cubicBezTo>
                  <a:pt x="2180692" y="1285215"/>
                  <a:pt x="2072808" y="1335256"/>
                  <a:pt x="1922546" y="1371018"/>
                </a:cubicBezTo>
                <a:lnTo>
                  <a:pt x="1796995" y="1391790"/>
                </a:lnTo>
                <a:lnTo>
                  <a:pt x="1763044" y="1424233"/>
                </a:lnTo>
                <a:cubicBezTo>
                  <a:pt x="1668977" y="1498396"/>
                  <a:pt x="1539026" y="1544267"/>
                  <a:pt x="1395485" y="1544267"/>
                </a:cubicBezTo>
                <a:cubicBezTo>
                  <a:pt x="1251945" y="1544267"/>
                  <a:pt x="1121993" y="1498396"/>
                  <a:pt x="1027927" y="1424233"/>
                </a:cubicBezTo>
                <a:lnTo>
                  <a:pt x="1007665" y="1404871"/>
                </a:lnTo>
                <a:lnTo>
                  <a:pt x="883587" y="1385449"/>
                </a:lnTo>
                <a:cubicBezTo>
                  <a:pt x="652358" y="1340399"/>
                  <a:pt x="500331" y="1264107"/>
                  <a:pt x="500331" y="1177575"/>
                </a:cubicBezTo>
                <a:lnTo>
                  <a:pt x="507296" y="1157652"/>
                </a:lnTo>
                <a:lnTo>
                  <a:pt x="450734" y="1148775"/>
                </a:lnTo>
                <a:cubicBezTo>
                  <a:pt x="185856" y="1092130"/>
                  <a:pt x="0" y="959522"/>
                  <a:pt x="0" y="804965"/>
                </a:cubicBezTo>
                <a:cubicBezTo>
                  <a:pt x="0" y="727687"/>
                  <a:pt x="46464" y="655896"/>
                  <a:pt x="126038" y="596344"/>
                </a:cubicBezTo>
                <a:lnTo>
                  <a:pt x="193128" y="555231"/>
                </a:lnTo>
                <a:lnTo>
                  <a:pt x="185566" y="496088"/>
                </a:lnTo>
                <a:cubicBezTo>
                  <a:pt x="185566" y="269748"/>
                  <a:pt x="418291" y="86264"/>
                  <a:pt x="705372" y="86264"/>
                </a:cubicBezTo>
                <a:cubicBezTo>
                  <a:pt x="777143" y="86264"/>
                  <a:pt x="845516" y="97732"/>
                  <a:pt x="907704" y="118470"/>
                </a:cubicBezTo>
                <a:lnTo>
                  <a:pt x="944206" y="134091"/>
                </a:lnTo>
                <a:lnTo>
                  <a:pt x="958916" y="120035"/>
                </a:lnTo>
                <a:cubicBezTo>
                  <a:pt x="1052982" y="45871"/>
                  <a:pt x="1182934" y="0"/>
                  <a:pt x="1326474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フリーフォーム: 図形 34">
            <a:extLst>
              <a:ext uri="{FF2B5EF4-FFF2-40B4-BE49-F238E27FC236}">
                <a16:creationId xmlns:a16="http://schemas.microsoft.com/office/drawing/2014/main" id="{398E4894-3351-4EC1-BC95-AAE8F670FF32}"/>
              </a:ext>
            </a:extLst>
          </p:cNvPr>
          <p:cNvSpPr/>
          <p:nvPr/>
        </p:nvSpPr>
        <p:spPr bwMode="auto">
          <a:xfrm>
            <a:off x="973766" y="3817139"/>
            <a:ext cx="2074234" cy="1221582"/>
          </a:xfrm>
          <a:custGeom>
            <a:avLst/>
            <a:gdLst>
              <a:gd name="connsiteX0" fmla="*/ 1333664 w 3405713"/>
              <a:gd name="connsiteY0" fmla="*/ 0 h 1468094"/>
              <a:gd name="connsiteX1" fmla="*/ 1498085 w 3405713"/>
              <a:gd name="connsiteY1" fmla="*/ 33001 h 1468094"/>
              <a:gd name="connsiteX2" fmla="*/ 1573114 w 3405713"/>
              <a:gd name="connsiteY2" fmla="*/ 72247 h 1468094"/>
              <a:gd name="connsiteX3" fmla="*/ 1602402 w 3405713"/>
              <a:gd name="connsiteY3" fmla="*/ 56814 h 1468094"/>
              <a:gd name="connsiteX4" fmla="*/ 1711278 w 3405713"/>
              <a:gd name="connsiteY4" fmla="*/ 39634 h 1468094"/>
              <a:gd name="connsiteX5" fmla="*/ 1909065 w 3405713"/>
              <a:gd name="connsiteY5" fmla="*/ 103666 h 1468094"/>
              <a:gd name="connsiteX6" fmla="*/ 1944393 w 3405713"/>
              <a:gd name="connsiteY6" fmla="*/ 144621 h 1468094"/>
              <a:gd name="connsiteX7" fmla="*/ 1971520 w 3405713"/>
              <a:gd name="connsiteY7" fmla="*/ 142462 h 1468094"/>
              <a:gd name="connsiteX8" fmla="*/ 2233932 w 3405713"/>
              <a:gd name="connsiteY8" fmla="*/ 241899 h 1468094"/>
              <a:gd name="connsiteX9" fmla="*/ 2254613 w 3405713"/>
              <a:gd name="connsiteY9" fmla="*/ 314922 h 1468094"/>
              <a:gd name="connsiteX10" fmla="*/ 2253832 w 3405713"/>
              <a:gd name="connsiteY10" fmla="*/ 320619 h 1468094"/>
              <a:gd name="connsiteX11" fmla="*/ 2268729 w 3405713"/>
              <a:gd name="connsiteY11" fmla="*/ 324233 h 1468094"/>
              <a:gd name="connsiteX12" fmla="*/ 2439564 w 3405713"/>
              <a:gd name="connsiteY12" fmla="*/ 525674 h 1468094"/>
              <a:gd name="connsiteX13" fmla="*/ 2432239 w 3405713"/>
              <a:gd name="connsiteY13" fmla="*/ 554033 h 1468094"/>
              <a:gd name="connsiteX14" fmla="*/ 2471538 w 3405713"/>
              <a:gd name="connsiteY14" fmla="*/ 577414 h 1468094"/>
              <a:gd name="connsiteX15" fmla="*/ 2538871 w 3405713"/>
              <a:gd name="connsiteY15" fmla="*/ 649771 h 1468094"/>
              <a:gd name="connsiteX16" fmla="*/ 3405713 w 3405713"/>
              <a:gd name="connsiteY16" fmla="*/ 734048 h 1468094"/>
              <a:gd name="connsiteX17" fmla="*/ 2757327 w 3405713"/>
              <a:gd name="connsiteY17" fmla="*/ 797085 h 1468094"/>
              <a:gd name="connsiteX18" fmla="*/ 3186639 w 3405713"/>
              <a:gd name="connsiteY18" fmla="*/ 838824 h 1468094"/>
              <a:gd name="connsiteX19" fmla="*/ 2436042 w 3405713"/>
              <a:gd name="connsiteY19" fmla="*/ 911798 h 1468094"/>
              <a:gd name="connsiteX20" fmla="*/ 2412166 w 3405713"/>
              <a:gd name="connsiteY20" fmla="*/ 926003 h 1468094"/>
              <a:gd name="connsiteX21" fmla="*/ 2417583 w 3405713"/>
              <a:gd name="connsiteY21" fmla="*/ 932283 h 1468094"/>
              <a:gd name="connsiteX22" fmla="*/ 2439564 w 3405713"/>
              <a:gd name="connsiteY22" fmla="*/ 1017380 h 1468094"/>
              <a:gd name="connsiteX23" fmla="*/ 2268729 w 3405713"/>
              <a:gd name="connsiteY23" fmla="*/ 1218821 h 1468094"/>
              <a:gd name="connsiteX24" fmla="*/ 2252035 w 3405713"/>
              <a:gd name="connsiteY24" fmla="*/ 1222871 h 1468094"/>
              <a:gd name="connsiteX25" fmla="*/ 2251451 w 3405713"/>
              <a:gd name="connsiteY25" fmla="*/ 1234390 h 1468094"/>
              <a:gd name="connsiteX26" fmla="*/ 2233931 w 3405713"/>
              <a:gd name="connsiteY26" fmla="*/ 1281439 h 1468094"/>
              <a:gd name="connsiteX27" fmla="*/ 1971519 w 3405713"/>
              <a:gd name="connsiteY27" fmla="*/ 1380876 h 1468094"/>
              <a:gd name="connsiteX28" fmla="*/ 1874517 w 3405713"/>
              <a:gd name="connsiteY28" fmla="*/ 1371329 h 1468094"/>
              <a:gd name="connsiteX29" fmla="*/ 1820155 w 3405713"/>
              <a:gd name="connsiteY29" fmla="*/ 1399976 h 1468094"/>
              <a:gd name="connsiteX30" fmla="*/ 1711278 w 3405713"/>
              <a:gd name="connsiteY30" fmla="*/ 1417156 h 1468094"/>
              <a:gd name="connsiteX31" fmla="*/ 1628100 w 3405713"/>
              <a:gd name="connsiteY31" fmla="*/ 1407327 h 1468094"/>
              <a:gd name="connsiteX32" fmla="*/ 1578845 w 3405713"/>
              <a:gd name="connsiteY32" fmla="*/ 1388820 h 1468094"/>
              <a:gd name="connsiteX33" fmla="*/ 1548885 w 3405713"/>
              <a:gd name="connsiteY33" fmla="*/ 1410409 h 1468094"/>
              <a:gd name="connsiteX34" fmla="*/ 1333664 w 3405713"/>
              <a:gd name="connsiteY34" fmla="*/ 1468094 h 1468094"/>
              <a:gd name="connsiteX35" fmla="*/ 1093951 w 3405713"/>
              <a:gd name="connsiteY35" fmla="*/ 1395709 h 1468094"/>
              <a:gd name="connsiteX36" fmla="*/ 1083811 w 3405713"/>
              <a:gd name="connsiteY36" fmla="*/ 1387972 h 1468094"/>
              <a:gd name="connsiteX37" fmla="*/ 1061030 w 3405713"/>
              <a:gd name="connsiteY37" fmla="*/ 1399976 h 1468094"/>
              <a:gd name="connsiteX38" fmla="*/ 952154 w 3405713"/>
              <a:gd name="connsiteY38" fmla="*/ 1417156 h 1468094"/>
              <a:gd name="connsiteX39" fmla="*/ 843277 w 3405713"/>
              <a:gd name="connsiteY39" fmla="*/ 1399976 h 1468094"/>
              <a:gd name="connsiteX40" fmla="*/ 789126 w 3405713"/>
              <a:gd name="connsiteY40" fmla="*/ 1371440 h 1468094"/>
              <a:gd name="connsiteX41" fmla="*/ 745398 w 3405713"/>
              <a:gd name="connsiteY41" fmla="*/ 1378402 h 1468094"/>
              <a:gd name="connsiteX42" fmla="*/ 433397 w 3405713"/>
              <a:gd name="connsiteY42" fmla="*/ 1281439 h 1468094"/>
              <a:gd name="connsiteX43" fmla="*/ 415877 w 3405713"/>
              <a:gd name="connsiteY43" fmla="*/ 1234390 h 1468094"/>
              <a:gd name="connsiteX44" fmla="*/ 415746 w 3405713"/>
              <a:gd name="connsiteY44" fmla="*/ 1231799 h 1468094"/>
              <a:gd name="connsiteX45" fmla="*/ 412703 w 3405713"/>
              <a:gd name="connsiteY45" fmla="*/ 1231560 h 1468094"/>
              <a:gd name="connsiteX46" fmla="*/ 189363 w 3405713"/>
              <a:gd name="connsiteY46" fmla="*/ 1017380 h 1468094"/>
              <a:gd name="connsiteX47" fmla="*/ 205169 w 3405713"/>
              <a:gd name="connsiteY47" fmla="*/ 956189 h 1468094"/>
              <a:gd name="connsiteX48" fmla="*/ 201903 w 3405713"/>
              <a:gd name="connsiteY48" fmla="*/ 954994 h 1468094"/>
              <a:gd name="connsiteX49" fmla="*/ 0 w 3405713"/>
              <a:gd name="connsiteY49" fmla="*/ 734047 h 1468094"/>
              <a:gd name="connsiteX50" fmla="*/ 93804 w 3405713"/>
              <a:gd name="connsiteY50" fmla="*/ 577414 h 1468094"/>
              <a:gd name="connsiteX51" fmla="*/ 190923 w 3405713"/>
              <a:gd name="connsiteY51" fmla="*/ 519633 h 1468094"/>
              <a:gd name="connsiteX52" fmla="*/ 211344 w 3405713"/>
              <a:gd name="connsiteY52" fmla="*/ 440577 h 1468094"/>
              <a:gd name="connsiteX53" fmla="*/ 412703 w 3405713"/>
              <a:gd name="connsiteY53" fmla="*/ 311494 h 1468094"/>
              <a:gd name="connsiteX54" fmla="*/ 413708 w 3405713"/>
              <a:gd name="connsiteY54" fmla="*/ 311415 h 1468094"/>
              <a:gd name="connsiteX55" fmla="*/ 433396 w 3405713"/>
              <a:gd name="connsiteY55" fmla="*/ 241899 h 1468094"/>
              <a:gd name="connsiteX56" fmla="*/ 695808 w 3405713"/>
              <a:gd name="connsiteY56" fmla="*/ 142462 h 1468094"/>
              <a:gd name="connsiteX57" fmla="*/ 719024 w 3405713"/>
              <a:gd name="connsiteY57" fmla="*/ 144639 h 1468094"/>
              <a:gd name="connsiteX58" fmla="*/ 754367 w 3405713"/>
              <a:gd name="connsiteY58" fmla="*/ 103666 h 1468094"/>
              <a:gd name="connsiteX59" fmla="*/ 952154 w 3405713"/>
              <a:gd name="connsiteY59" fmla="*/ 39634 h 1468094"/>
              <a:gd name="connsiteX60" fmla="*/ 1061030 w 3405713"/>
              <a:gd name="connsiteY60" fmla="*/ 56814 h 1468094"/>
              <a:gd name="connsiteX61" fmla="*/ 1092573 w 3405713"/>
              <a:gd name="connsiteY61" fmla="*/ 73436 h 1468094"/>
              <a:gd name="connsiteX62" fmla="*/ 1093951 w 3405713"/>
              <a:gd name="connsiteY62" fmla="*/ 72385 h 1468094"/>
              <a:gd name="connsiteX63" fmla="*/ 1333664 w 3405713"/>
              <a:gd name="connsiteY63" fmla="*/ 0 h 1468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3405713" h="1468094">
                <a:moveTo>
                  <a:pt x="1333664" y="0"/>
                </a:moveTo>
                <a:cubicBezTo>
                  <a:pt x="1390920" y="0"/>
                  <a:pt x="1446144" y="11554"/>
                  <a:pt x="1498085" y="33001"/>
                </a:cubicBezTo>
                <a:lnTo>
                  <a:pt x="1573114" y="72247"/>
                </a:lnTo>
                <a:lnTo>
                  <a:pt x="1602402" y="56814"/>
                </a:lnTo>
                <a:cubicBezTo>
                  <a:pt x="1635866" y="45751"/>
                  <a:pt x="1672658" y="39634"/>
                  <a:pt x="1711278" y="39634"/>
                </a:cubicBezTo>
                <a:cubicBezTo>
                  <a:pt x="1788519" y="39634"/>
                  <a:pt x="1858447" y="64104"/>
                  <a:pt x="1909065" y="103666"/>
                </a:cubicBezTo>
                <a:lnTo>
                  <a:pt x="1944393" y="144621"/>
                </a:lnTo>
                <a:lnTo>
                  <a:pt x="1971520" y="142462"/>
                </a:lnTo>
                <a:cubicBezTo>
                  <a:pt x="2099608" y="140142"/>
                  <a:pt x="2193681" y="172183"/>
                  <a:pt x="2233932" y="241899"/>
                </a:cubicBezTo>
                <a:cubicBezTo>
                  <a:pt x="2246510" y="263686"/>
                  <a:pt x="2253274" y="288184"/>
                  <a:pt x="2254613" y="314922"/>
                </a:cubicBezTo>
                <a:lnTo>
                  <a:pt x="2253832" y="320619"/>
                </a:lnTo>
                <a:lnTo>
                  <a:pt x="2268729" y="324233"/>
                </a:lnTo>
                <a:cubicBezTo>
                  <a:pt x="2369122" y="357422"/>
                  <a:pt x="2439564" y="435118"/>
                  <a:pt x="2439564" y="525674"/>
                </a:cubicBezTo>
                <a:lnTo>
                  <a:pt x="2432239" y="554033"/>
                </a:lnTo>
                <a:lnTo>
                  <a:pt x="2471538" y="577414"/>
                </a:lnTo>
                <a:lnTo>
                  <a:pt x="2538871" y="649771"/>
                </a:lnTo>
                <a:lnTo>
                  <a:pt x="3405713" y="734048"/>
                </a:lnTo>
                <a:lnTo>
                  <a:pt x="2757327" y="797085"/>
                </a:lnTo>
                <a:lnTo>
                  <a:pt x="3186639" y="838824"/>
                </a:lnTo>
                <a:lnTo>
                  <a:pt x="2436042" y="911798"/>
                </a:lnTo>
                <a:lnTo>
                  <a:pt x="2412166" y="926003"/>
                </a:lnTo>
                <a:lnTo>
                  <a:pt x="2417583" y="932283"/>
                </a:lnTo>
                <a:cubicBezTo>
                  <a:pt x="2431737" y="958438"/>
                  <a:pt x="2439564" y="987195"/>
                  <a:pt x="2439564" y="1017380"/>
                </a:cubicBezTo>
                <a:cubicBezTo>
                  <a:pt x="2439564" y="1107936"/>
                  <a:pt x="2369122" y="1185632"/>
                  <a:pt x="2268729" y="1218821"/>
                </a:cubicBezTo>
                <a:lnTo>
                  <a:pt x="2252035" y="1222871"/>
                </a:lnTo>
                <a:lnTo>
                  <a:pt x="2251451" y="1234390"/>
                </a:lnTo>
                <a:cubicBezTo>
                  <a:pt x="2248118" y="1251185"/>
                  <a:pt x="2242317" y="1266915"/>
                  <a:pt x="2233931" y="1281439"/>
                </a:cubicBezTo>
                <a:cubicBezTo>
                  <a:pt x="2193681" y="1351154"/>
                  <a:pt x="2099608" y="1383195"/>
                  <a:pt x="1971519" y="1380876"/>
                </a:cubicBezTo>
                <a:lnTo>
                  <a:pt x="1874517" y="1371329"/>
                </a:lnTo>
                <a:lnTo>
                  <a:pt x="1820155" y="1399976"/>
                </a:lnTo>
                <a:cubicBezTo>
                  <a:pt x="1786691" y="1411039"/>
                  <a:pt x="1749898" y="1417156"/>
                  <a:pt x="1711278" y="1417156"/>
                </a:cubicBezTo>
                <a:cubicBezTo>
                  <a:pt x="1682313" y="1417156"/>
                  <a:pt x="1654376" y="1413715"/>
                  <a:pt x="1628100" y="1407327"/>
                </a:cubicBezTo>
                <a:lnTo>
                  <a:pt x="1578845" y="1388820"/>
                </a:lnTo>
                <a:lnTo>
                  <a:pt x="1548885" y="1410409"/>
                </a:lnTo>
                <a:cubicBezTo>
                  <a:pt x="1482735" y="1447554"/>
                  <a:pt x="1410006" y="1468094"/>
                  <a:pt x="1333664" y="1468094"/>
                </a:cubicBezTo>
                <a:cubicBezTo>
                  <a:pt x="1247779" y="1468094"/>
                  <a:pt x="1166468" y="1442098"/>
                  <a:pt x="1093951" y="1395709"/>
                </a:cubicBezTo>
                <a:lnTo>
                  <a:pt x="1083811" y="1387972"/>
                </a:lnTo>
                <a:lnTo>
                  <a:pt x="1061030" y="1399976"/>
                </a:lnTo>
                <a:cubicBezTo>
                  <a:pt x="1027566" y="1411039"/>
                  <a:pt x="990774" y="1417156"/>
                  <a:pt x="952154" y="1417156"/>
                </a:cubicBezTo>
                <a:cubicBezTo>
                  <a:pt x="913534" y="1417156"/>
                  <a:pt x="876741" y="1411039"/>
                  <a:pt x="843277" y="1399976"/>
                </a:cubicBezTo>
                <a:lnTo>
                  <a:pt x="789126" y="1371440"/>
                </a:lnTo>
                <a:lnTo>
                  <a:pt x="745398" y="1378402"/>
                </a:lnTo>
                <a:cubicBezTo>
                  <a:pt x="592080" y="1390617"/>
                  <a:pt x="478679" y="1359869"/>
                  <a:pt x="433397" y="1281439"/>
                </a:cubicBezTo>
                <a:cubicBezTo>
                  <a:pt x="425011" y="1266915"/>
                  <a:pt x="419210" y="1251185"/>
                  <a:pt x="415877" y="1234390"/>
                </a:cubicBezTo>
                <a:lnTo>
                  <a:pt x="415746" y="1231799"/>
                </a:lnTo>
                <a:lnTo>
                  <a:pt x="412703" y="1231560"/>
                </a:lnTo>
                <a:cubicBezTo>
                  <a:pt x="285243" y="1211174"/>
                  <a:pt x="189363" y="1123029"/>
                  <a:pt x="189363" y="1017380"/>
                </a:cubicBezTo>
                <a:lnTo>
                  <a:pt x="205169" y="956189"/>
                </a:lnTo>
                <a:lnTo>
                  <a:pt x="201903" y="954994"/>
                </a:lnTo>
                <a:cubicBezTo>
                  <a:pt x="76457" y="896638"/>
                  <a:pt x="0" y="819117"/>
                  <a:pt x="0" y="734047"/>
                </a:cubicBezTo>
                <a:cubicBezTo>
                  <a:pt x="0" y="677333"/>
                  <a:pt x="33981" y="623975"/>
                  <a:pt x="93804" y="577414"/>
                </a:cubicBezTo>
                <a:lnTo>
                  <a:pt x="190923" y="519633"/>
                </a:lnTo>
                <a:lnTo>
                  <a:pt x="211344" y="440577"/>
                </a:lnTo>
                <a:cubicBezTo>
                  <a:pt x="246729" y="375188"/>
                  <a:pt x="321660" y="326056"/>
                  <a:pt x="412703" y="311494"/>
                </a:cubicBezTo>
                <a:lnTo>
                  <a:pt x="413708" y="311415"/>
                </a:lnTo>
                <a:lnTo>
                  <a:pt x="433396" y="241899"/>
                </a:lnTo>
                <a:cubicBezTo>
                  <a:pt x="473647" y="172183"/>
                  <a:pt x="567720" y="140142"/>
                  <a:pt x="695808" y="142462"/>
                </a:cubicBezTo>
                <a:lnTo>
                  <a:pt x="719024" y="144639"/>
                </a:lnTo>
                <a:lnTo>
                  <a:pt x="754367" y="103666"/>
                </a:lnTo>
                <a:cubicBezTo>
                  <a:pt x="804985" y="64104"/>
                  <a:pt x="874913" y="39634"/>
                  <a:pt x="952154" y="39634"/>
                </a:cubicBezTo>
                <a:cubicBezTo>
                  <a:pt x="990774" y="39634"/>
                  <a:pt x="1027566" y="45751"/>
                  <a:pt x="1061030" y="56814"/>
                </a:cubicBezTo>
                <a:lnTo>
                  <a:pt x="1092573" y="73436"/>
                </a:lnTo>
                <a:lnTo>
                  <a:pt x="1093951" y="72385"/>
                </a:lnTo>
                <a:cubicBezTo>
                  <a:pt x="1166468" y="25996"/>
                  <a:pt x="1247779" y="0"/>
                  <a:pt x="1333664" y="0"/>
                </a:cubicBezTo>
                <a:close/>
              </a:path>
            </a:pathLst>
          </a:custGeom>
          <a:solidFill>
            <a:srgbClr val="FFFF00"/>
          </a:solidFill>
          <a:ln w="38100">
            <a:solidFill>
              <a:srgbClr val="FFC000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E62FF703-1C81-4559-9706-CBF3F49C3495}"/>
              </a:ext>
            </a:extLst>
          </p:cNvPr>
          <p:cNvSpPr txBox="1"/>
          <p:nvPr/>
        </p:nvSpPr>
        <p:spPr>
          <a:xfrm>
            <a:off x="1265783" y="4192905"/>
            <a:ext cx="997358" cy="470050"/>
          </a:xfrm>
          <a:prstGeom prst="rect">
            <a:avLst/>
          </a:prstGeom>
          <a:noFill/>
        </p:spPr>
        <p:txBody>
          <a:bodyPr wrap="none" rtlCol="0">
            <a:prstTxWarp prst="textPlain">
              <a:avLst>
                <a:gd name="adj" fmla="val 43124"/>
              </a:avLst>
            </a:prstTxWarp>
            <a:spAutoFit/>
          </a:bodyPr>
          <a:lstStyle/>
          <a:p>
            <a:r>
              <a:rPr kumimoji="1" lang="ja-JP" altLang="en-US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大至急</a:t>
            </a: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DA6C89D8-0325-418B-A323-EFF86D7A84E9}"/>
              </a:ext>
            </a:extLst>
          </p:cNvPr>
          <p:cNvSpPr txBox="1"/>
          <p:nvPr/>
        </p:nvSpPr>
        <p:spPr>
          <a:xfrm>
            <a:off x="4079467" y="4131353"/>
            <a:ext cx="625883" cy="478746"/>
          </a:xfrm>
          <a:prstGeom prst="rect">
            <a:avLst/>
          </a:prstGeom>
          <a:noFill/>
        </p:spPr>
        <p:txBody>
          <a:bodyPr wrap="none" rtlCol="0">
            <a:prstTxWarp prst="textPlain">
              <a:avLst>
                <a:gd name="adj" fmla="val 47947"/>
              </a:avLst>
            </a:prstTxWarp>
            <a:spAutoFit/>
          </a:bodyPr>
          <a:lstStyle/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急げ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B350FD52-6FBD-46F0-A2D6-FC0F0E2C3A96}"/>
              </a:ext>
            </a:extLst>
          </p:cNvPr>
          <p:cNvSpPr txBox="1"/>
          <p:nvPr/>
        </p:nvSpPr>
        <p:spPr>
          <a:xfrm>
            <a:off x="7000262" y="4071671"/>
            <a:ext cx="876637" cy="62926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雲行きが</a:t>
            </a:r>
            <a:endParaRPr kumimoji="1"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怪しくなって</a:t>
            </a:r>
            <a:endParaRPr kumimoji="1"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まいりました</a:t>
            </a:r>
          </a:p>
        </p:txBody>
      </p:sp>
    </p:spTree>
    <p:extLst>
      <p:ext uri="{BB962C8B-B14F-4D97-AF65-F5344CB8AC3E}">
        <p14:creationId xmlns:p14="http://schemas.microsoft.com/office/powerpoint/2010/main" val="31022847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25411</TotalTime>
  <Words>43</Words>
  <Application>Microsoft Office PowerPoint</Application>
  <PresentationFormat>A4 210 x 297 mm</PresentationFormat>
  <Paragraphs>20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pptxi88_飛んでいる雲型の図形</dc:title>
  <dc:subject>pptxi88_飛んでいる雲型の図形</dc:subject>
  <dc:creator>でじけろお</dc:creator>
  <cp:revision>1</cp:revision>
  <dcterms:created xsi:type="dcterms:W3CDTF">2018-05-20T00:31:01Z</dcterms:created>
  <dcterms:modified xsi:type="dcterms:W3CDTF">2022-03-20T01:05:06Z</dcterms:modified>
  <cp:version>1</cp:version>
</cp:coreProperties>
</file>